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AB4321-EF43-4596-8B5D-9F9DC64A89EB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5C1536-2364-4226-B987-B84C183C9F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.blogs.nytimes.com/2014/02/07/for-the-sake-of-argument-writing-persuasively-to-craft-short-evidence-based-editorial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smtClean="0"/>
              <a:t>Language Arts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Jokerman" panose="04090605060D06020702" pitchFamily="82" charset="0"/>
              </a:rPr>
              <a:t>Editorial Writing</a:t>
            </a:r>
            <a:endParaRPr lang="en-US" dirty="0">
              <a:latin typeface="Jokerman" panose="04090605060D06020702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Jokerman" panose="04090605060D06020702" pitchFamily="82" charset="0"/>
              </a:rPr>
              <a:t>What is an </a:t>
            </a:r>
            <a:r>
              <a:rPr lang="en-US" dirty="0" smtClean="0">
                <a:latin typeface="Jokerman" panose="04090605060D06020702" pitchFamily="82" charset="0"/>
              </a:rPr>
              <a:t>editorial</a:t>
            </a:r>
            <a:r>
              <a:rPr lang="en-US" dirty="0" smtClean="0">
                <a:latin typeface="Jokerman" panose="04090605060D06020702" pitchFamily="82" charset="0"/>
              </a:rPr>
              <a:t>? </a:t>
            </a:r>
            <a:endParaRPr lang="en-US" dirty="0">
              <a:latin typeface="Jokerman" panose="04090605060D06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 article that states a person’s or a newspaper’s </a:t>
            </a:r>
            <a:r>
              <a:rPr lang="en-US" sz="4400" u="sng" dirty="0" smtClean="0"/>
              <a:t>opinion</a:t>
            </a:r>
            <a:r>
              <a:rPr lang="en-US" sz="4400" dirty="0" smtClean="0"/>
              <a:t> on a particular issue. It is an </a:t>
            </a:r>
            <a:r>
              <a:rPr lang="en-US" sz="4400" u="sng" dirty="0" smtClean="0"/>
              <a:t>evidence</a:t>
            </a:r>
            <a:r>
              <a:rPr lang="en-US" sz="4400" dirty="0" smtClean="0"/>
              <a:t> </a:t>
            </a:r>
            <a:r>
              <a:rPr lang="en-US" sz="4400" dirty="0" smtClean="0"/>
              <a:t>based </a:t>
            </a:r>
            <a:r>
              <a:rPr lang="en-US" sz="4400" u="sng" dirty="0" smtClean="0"/>
              <a:t>persuasive</a:t>
            </a:r>
            <a:r>
              <a:rPr lang="en-US" sz="4400" dirty="0" smtClean="0"/>
              <a:t> piece of writing  that has more than one point of view.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Jokerman" panose="04090605060D06020702" pitchFamily="82" charset="0"/>
              </a:rPr>
              <a:t>Where do you find editorials?</a:t>
            </a:r>
            <a:endParaRPr lang="en-US" dirty="0">
              <a:latin typeface="Jokerman" panose="04090605060D060207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One of the most widely recognized types of persuasive writing is the </a:t>
            </a:r>
            <a:r>
              <a:rPr lang="en-US" sz="4400" u="sng" dirty="0" smtClean="0"/>
              <a:t>newspaper</a:t>
            </a:r>
            <a:r>
              <a:rPr lang="en-US" sz="4400" dirty="0" smtClean="0"/>
              <a:t> editorial. </a:t>
            </a:r>
          </a:p>
          <a:p>
            <a:r>
              <a:rPr lang="en-US" sz="4400" dirty="0" smtClean="0"/>
              <a:t>Newspapers such as the New York Times publish around </a:t>
            </a:r>
            <a:r>
              <a:rPr lang="en-US" sz="4400" u="sng" dirty="0" smtClean="0"/>
              <a:t>4</a:t>
            </a:r>
            <a:r>
              <a:rPr lang="en-US" sz="4400" dirty="0" smtClean="0"/>
              <a:t> a day.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Jokerman" panose="04090605060D06020702" pitchFamily="82" charset="0"/>
              </a:rPr>
              <a:t>What is the purpose of an editorial?</a:t>
            </a:r>
            <a:endParaRPr lang="en-US" sz="3200" dirty="0">
              <a:latin typeface="Jokerman" panose="04090605060D06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Change people’s </a:t>
            </a:r>
            <a:r>
              <a:rPr lang="en-US" sz="5400" u="sng" dirty="0" smtClean="0"/>
              <a:t>worldview</a:t>
            </a:r>
          </a:p>
          <a:p>
            <a:r>
              <a:rPr lang="en-US" sz="5400" u="sng" dirty="0" smtClean="0"/>
              <a:t>Influence</a:t>
            </a:r>
            <a:r>
              <a:rPr lang="en-US" sz="5400" dirty="0" smtClean="0"/>
              <a:t> the public's opinion</a:t>
            </a:r>
          </a:p>
          <a:p>
            <a:r>
              <a:rPr lang="en-US" sz="5400" dirty="0" smtClean="0"/>
              <a:t>Lead to meaningful </a:t>
            </a:r>
            <a:r>
              <a:rPr lang="en-US" sz="5400" u="sng" dirty="0" smtClean="0"/>
              <a:t>action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few pointers when writing an editorial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http://learning.blogs.nytimes.com/2014/02/07/for-the-sake-of-argument-writing-persuasively-to-craft-short-evidence-based-editorials/</a:t>
            </a:r>
            <a:r>
              <a:rPr lang="en-US" dirty="0" smtClean="0"/>
              <a:t> </a:t>
            </a:r>
          </a:p>
          <a:p>
            <a:pPr>
              <a:lnSpc>
                <a:spcPct val="17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104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Franklin Gothic Book</vt:lpstr>
      <vt:lpstr>Jokerman</vt:lpstr>
      <vt:lpstr>Perpetua</vt:lpstr>
      <vt:lpstr>Wingdings 2</vt:lpstr>
      <vt:lpstr>Equity</vt:lpstr>
      <vt:lpstr>Editorial Writing</vt:lpstr>
      <vt:lpstr>What is an editorial? </vt:lpstr>
      <vt:lpstr>Where do you find editorials?</vt:lpstr>
      <vt:lpstr>What is the purpose of an editorial?</vt:lpstr>
      <vt:lpstr>A few pointers when writing an editorial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 Writing</dc:title>
  <dc:creator>sarmas</dc:creator>
  <cp:lastModifiedBy>jpiner</cp:lastModifiedBy>
  <cp:revision>12</cp:revision>
  <dcterms:created xsi:type="dcterms:W3CDTF">2014-04-07T18:23:06Z</dcterms:created>
  <dcterms:modified xsi:type="dcterms:W3CDTF">2017-03-17T13:04:57Z</dcterms:modified>
</cp:coreProperties>
</file>