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0" r:id="rId5"/>
    <p:sldId id="271" r:id="rId6"/>
    <p:sldId id="263" r:id="rId7"/>
    <p:sldId id="269" r:id="rId8"/>
    <p:sldId id="272" r:id="rId9"/>
    <p:sldId id="273" r:id="rId10"/>
    <p:sldId id="281" r:id="rId11"/>
    <p:sldId id="260" r:id="rId12"/>
    <p:sldId id="274" r:id="rId13"/>
    <p:sldId id="275" r:id="rId14"/>
    <p:sldId id="278" r:id="rId15"/>
    <p:sldId id="277" r:id="rId16"/>
    <p:sldId id="279" r:id="rId17"/>
    <p:sldId id="28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EB95-37EB-49FC-91D9-9A35DD0B018D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E2F0-C993-49E3-A114-7872F3C6EE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B364-D7DB-49F3-A51D-95F86244EB6B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8EC2-2F59-41BF-826A-E8A2D9B4AD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4E19-2DF1-480D-8EFB-C74E12D16525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4044-4BF5-4661-912F-1D31BF2F73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1E45-6EE7-4AEC-AC24-2B0DB17EBB1F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065-D75B-459E-834D-0B3DF13FB7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59BB-E57B-4648-A9EF-962302A6BB42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B013-BCCE-4063-A08B-1AECD6650F3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1FA8-36A8-48F9-9D66-18AA4DA21D9E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D027-F20A-4DB2-9A53-C400794DAF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2BC9-22C9-462D-99B9-AE82501A77AF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E40-828A-45A2-B49C-6270EB7348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C64-A87A-485B-A9F8-ECEA27037552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754-7839-4A8C-874B-7F629940DC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A574-5DB0-4717-A9D0-425E6885BBBF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FF1-5581-4B43-A0FC-63945BACE2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6179-6EB4-46FA-8B54-B151AC657EE9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389C-43FE-43CC-B48B-C24B9F5861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67B4-6E2B-4A35-942A-F7057F173176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FE9-2011-4C61-9335-555C26F5D6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DB8CC-6502-4A84-9AD6-C9F7E6D58511}" type="datetimeFigureOut">
              <a:rPr lang="fr-FR"/>
              <a:pPr>
                <a:defRPr/>
              </a:pPr>
              <a:t>02/12/2014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991-22CB-429E-88C5-3C2C53A22C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earth/climate/images/seasons_lg_gif_imag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928662" y="4845075"/>
            <a:ext cx="7572428" cy="655627"/>
          </a:xfrm>
        </p:spPr>
        <p:txBody>
          <a:bodyPr/>
          <a:lstStyle/>
          <a:p>
            <a:r>
              <a:rPr lang="fr-CA" sz="5000" dirty="0" err="1" smtClean="0">
                <a:solidFill>
                  <a:schemeClr val="bg1"/>
                </a:solidFill>
              </a:rPr>
              <a:t>Earth’s</a:t>
            </a:r>
            <a:r>
              <a:rPr lang="fr-CA" sz="5000" dirty="0" smtClean="0">
                <a:solidFill>
                  <a:schemeClr val="bg1"/>
                </a:solidFill>
              </a:rPr>
              <a:t> Tilt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357422" y="5729309"/>
            <a:ext cx="4643470" cy="842963"/>
          </a:xfrm>
        </p:spPr>
        <p:txBody>
          <a:bodyPr/>
          <a:lstStyle/>
          <a:p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Think</a:t>
            </a:r>
            <a:r>
              <a:rPr lang="fr-CA" dirty="0" smtClean="0">
                <a:solidFill>
                  <a:schemeClr val="bg1"/>
                </a:solidFill>
              </a:rPr>
              <a:t>, Pair, </a:t>
            </a:r>
            <a:r>
              <a:rPr lang="fr-CA" dirty="0" err="1" smtClean="0">
                <a:solidFill>
                  <a:schemeClr val="bg1"/>
                </a:solidFill>
              </a:rPr>
              <a:t>Share</a:t>
            </a:r>
            <a:r>
              <a:rPr lang="fr-CA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explain a sunset?</a:t>
            </a:r>
          </a:p>
          <a:p>
            <a:r>
              <a:rPr lang="en-US" dirty="0" smtClean="0"/>
              <a:t>How much of the earth experiences daylight at any given time?</a:t>
            </a:r>
          </a:p>
          <a:p>
            <a:r>
              <a:rPr lang="en-US" dirty="0" smtClean="0"/>
              <a:t>Is the earth in the center of the universe?</a:t>
            </a:r>
          </a:p>
          <a:p>
            <a:r>
              <a:rPr lang="en-US" dirty="0" smtClean="0"/>
              <a:t>Why do some places on earth receive 6 months of daylight and then 6 months of </a:t>
            </a:r>
            <a:r>
              <a:rPr lang="en-US" dirty="0" err="1" smtClean="0"/>
              <a:t>nightime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is the purpose of a leap year?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928662" y="5643578"/>
            <a:ext cx="7572428" cy="655627"/>
          </a:xfrm>
        </p:spPr>
        <p:txBody>
          <a:bodyPr/>
          <a:lstStyle/>
          <a:p>
            <a:r>
              <a:rPr lang="fr-CA" sz="5000" dirty="0" err="1" smtClean="0">
                <a:solidFill>
                  <a:schemeClr val="bg1"/>
                </a:solidFill>
              </a:rPr>
              <a:t>Seasons</a:t>
            </a:r>
            <a:endParaRPr lang="fr-CA" sz="5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Why</a:t>
            </a:r>
            <a:r>
              <a:rPr lang="fr-CA" dirty="0" smtClean="0">
                <a:solidFill>
                  <a:schemeClr val="bg1"/>
                </a:solidFill>
              </a:rPr>
              <a:t> are </a:t>
            </a:r>
            <a:r>
              <a:rPr lang="fr-CA" dirty="0" err="1" smtClean="0">
                <a:solidFill>
                  <a:schemeClr val="bg1"/>
                </a:solidFill>
              </a:rPr>
              <a:t>there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seasons</a:t>
            </a:r>
            <a:r>
              <a:rPr lang="fr-CA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en-US" dirty="0" smtClean="0"/>
              <a:t>It takes Earth 1 year to orbit around the sun.</a:t>
            </a:r>
          </a:p>
          <a:p>
            <a:r>
              <a:rPr lang="en-US" dirty="0" smtClean="0"/>
              <a:t>As Earth orbits, it is tilted at different angles towards/away from the sun. </a:t>
            </a:r>
          </a:p>
          <a:p>
            <a:r>
              <a:rPr lang="en-US" dirty="0" smtClean="0"/>
              <a:t>Summer is warmer than winter (in each hemisphere) because the Sun's rays hit the Earth at a more direct angle during summer than during winter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www.windows.ucar.edu/earth/climate/images/seasons_sm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00430" y="173650"/>
            <a:ext cx="4214842" cy="6541498"/>
          </a:xfrm>
          <a:prstGeom prst="rect">
            <a:avLst/>
          </a:prstGeom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Equinox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n-US" sz="2800" dirty="0" smtClean="0"/>
              <a:t>“equal night”</a:t>
            </a:r>
          </a:p>
          <a:p>
            <a:r>
              <a:rPr lang="en-US" sz="2800" dirty="0" smtClean="0"/>
              <a:t>Sunlight hits the earth most directly at the equator.</a:t>
            </a:r>
          </a:p>
          <a:p>
            <a:r>
              <a:rPr lang="en-US" sz="2800" dirty="0" smtClean="0"/>
              <a:t>Day &amp; night lasts 12 hours at all latitudes. </a:t>
            </a:r>
          </a:p>
          <a:p>
            <a:r>
              <a:rPr lang="en-US" sz="2800" dirty="0" smtClean="0"/>
              <a:t>Spring &amp; Fall</a:t>
            </a:r>
            <a:endParaRPr lang="en-US" sz="2800" dirty="0"/>
          </a:p>
        </p:txBody>
      </p:sp>
      <p:pic>
        <p:nvPicPr>
          <p:cNvPr id="4" name="Picture 3" descr="equino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58" y="2928934"/>
            <a:ext cx="6000760" cy="3796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Solstice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Solstice</a:t>
            </a:r>
            <a:r>
              <a:rPr lang="en-US" sz="2800" dirty="0" smtClean="0"/>
              <a:t> occurs twice a year, when the tilt of the Earth's axis is tilted directly towards or away from the Sun, causing the Sun to appear to reach its northernmost and southernmost extremes. </a:t>
            </a:r>
          </a:p>
          <a:p>
            <a:r>
              <a:rPr lang="en-US" sz="2800" dirty="0" smtClean="0"/>
              <a:t>Winter solstice is the shortest day of the year. In the Northern Hemisphere. It occurs on December 21 and marks the beginning of winter.</a:t>
            </a:r>
          </a:p>
          <a:p>
            <a:r>
              <a:rPr lang="en-US" sz="2800" dirty="0" smtClean="0"/>
              <a:t>The Summer Solstice is the longest day of the year. It occurs on June 21 and marks the beginning of summer.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A </a:t>
            </a:r>
            <a:r>
              <a:rPr lang="fr-CA" dirty="0" err="1" smtClean="0">
                <a:solidFill>
                  <a:schemeClr val="bg1"/>
                </a:solidFill>
              </a:rPr>
              <a:t>Year</a:t>
            </a:r>
            <a:r>
              <a:rPr lang="fr-CA" dirty="0" smtClean="0">
                <a:solidFill>
                  <a:schemeClr val="bg1"/>
                </a:solidFill>
              </a:rPr>
              <a:t> of </a:t>
            </a:r>
            <a:r>
              <a:rPr lang="fr-CA" dirty="0" err="1" smtClean="0">
                <a:solidFill>
                  <a:schemeClr val="bg1"/>
                </a:solidFill>
              </a:rPr>
              <a:t>Seasons</a:t>
            </a:r>
            <a:endParaRPr lang="fr-CA" dirty="0" smtClean="0">
              <a:solidFill>
                <a:schemeClr val="bg1"/>
              </a:solidFill>
            </a:endParaRPr>
          </a:p>
        </p:txBody>
      </p:sp>
      <p:pic>
        <p:nvPicPr>
          <p:cNvPr id="5" name="Picture 2" descr="seasons-f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16096"/>
            <a:ext cx="7929586" cy="4799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Think</a:t>
            </a:r>
            <a:r>
              <a:rPr lang="fr-CA" dirty="0" smtClean="0">
                <a:solidFill>
                  <a:schemeClr val="bg1"/>
                </a:solidFill>
              </a:rPr>
              <a:t>, Pair, </a:t>
            </a:r>
            <a:r>
              <a:rPr lang="fr-CA" dirty="0" err="1" smtClean="0">
                <a:solidFill>
                  <a:schemeClr val="bg1"/>
                </a:solidFill>
              </a:rPr>
              <a:t>Share</a:t>
            </a:r>
            <a:r>
              <a:rPr lang="fr-CA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winter in the Southern Hemisphere, what season will it be in the Northern Hemisphere?</a:t>
            </a:r>
          </a:p>
          <a:p>
            <a:r>
              <a:rPr lang="en-US" dirty="0" smtClean="0"/>
              <a:t>How is it possible for us to be out on break and go to the beach and students in Australia to be out on break and go skiing?</a:t>
            </a:r>
          </a:p>
          <a:p>
            <a:r>
              <a:rPr lang="en-US" dirty="0" smtClean="0"/>
              <a:t>What is a solstice? When do they occur?</a:t>
            </a:r>
          </a:p>
          <a:p>
            <a:r>
              <a:rPr lang="en-US" dirty="0" smtClean="0"/>
              <a:t>What is an equinox? When do they occur?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928662" y="5643578"/>
            <a:ext cx="7572428" cy="655627"/>
          </a:xfrm>
        </p:spPr>
        <p:txBody>
          <a:bodyPr/>
          <a:lstStyle/>
          <a:p>
            <a:r>
              <a:rPr lang="fr-CA" sz="5000" dirty="0" smtClean="0">
                <a:solidFill>
                  <a:schemeClr val="bg1"/>
                </a:solidFill>
              </a:rPr>
              <a:t>Day &amp;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tilting</a:t>
            </a:r>
            <a:r>
              <a:rPr lang="fr-CA" dirty="0" smtClean="0"/>
              <a:t>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earth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tilted</a:t>
            </a:r>
            <a:r>
              <a:rPr lang="fr-CA" dirty="0" smtClean="0"/>
              <a:t> on </a:t>
            </a:r>
            <a:r>
              <a:rPr lang="fr-CA" dirty="0" err="1" smtClean="0"/>
              <a:t>its</a:t>
            </a:r>
            <a:r>
              <a:rPr lang="fr-CA" dirty="0" smtClean="0"/>
              <a:t> axis 23.5 </a:t>
            </a:r>
            <a:r>
              <a:rPr lang="fr-CA" dirty="0" err="1" smtClean="0"/>
              <a:t>degrees</a:t>
            </a:r>
            <a:r>
              <a:rPr lang="fr-CA" dirty="0" smtClean="0"/>
              <a:t>.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  <p:pic>
        <p:nvPicPr>
          <p:cNvPr id="5" name="Picture 4" descr="earth_ti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285992"/>
            <a:ext cx="4159383" cy="42148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2844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http://www.bbc.co.uk/science/space/solarsystem/images/earth_tilt.jpg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smtClean="0"/>
              <a:t>How </a:t>
            </a:r>
            <a:r>
              <a:rPr lang="fr-CA" dirty="0" err="1" smtClean="0"/>
              <a:t>does</a:t>
            </a:r>
            <a:r>
              <a:rPr lang="fr-CA" dirty="0" smtClean="0"/>
              <a:t> the </a:t>
            </a:r>
            <a:r>
              <a:rPr lang="fr-CA" dirty="0" err="1" smtClean="0"/>
              <a:t>earth</a:t>
            </a:r>
            <a:r>
              <a:rPr lang="fr-CA" dirty="0" smtClean="0"/>
              <a:t> move?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820792" cy="4972072"/>
          </a:xfrm>
        </p:spPr>
        <p:txBody>
          <a:bodyPr/>
          <a:lstStyle/>
          <a:p>
            <a:r>
              <a:rPr lang="fr-CA" dirty="0" smtClean="0"/>
              <a:t>Rotation – one </a:t>
            </a:r>
            <a:r>
              <a:rPr lang="fr-CA" dirty="0" err="1" smtClean="0"/>
              <a:t>complete</a:t>
            </a:r>
            <a:r>
              <a:rPr lang="fr-CA" dirty="0" smtClean="0"/>
              <a:t> </a:t>
            </a:r>
            <a:r>
              <a:rPr lang="fr-CA" dirty="0" err="1" smtClean="0"/>
              <a:t>turn</a:t>
            </a:r>
            <a:r>
              <a:rPr lang="fr-CA" dirty="0" smtClean="0"/>
              <a:t> on </a:t>
            </a:r>
            <a:r>
              <a:rPr lang="fr-CA" dirty="0" err="1" smtClean="0"/>
              <a:t>earth’s</a:t>
            </a:r>
            <a:r>
              <a:rPr lang="fr-CA" dirty="0" smtClean="0"/>
              <a:t> axis. </a:t>
            </a:r>
          </a:p>
          <a:p>
            <a:pPr lvl="1"/>
            <a:r>
              <a:rPr lang="fr-CA" dirty="0" err="1" smtClean="0"/>
              <a:t>Takes</a:t>
            </a:r>
            <a:r>
              <a:rPr lang="fr-CA" dirty="0" smtClean="0"/>
              <a:t> </a:t>
            </a:r>
            <a:r>
              <a:rPr lang="fr-CA" dirty="0" err="1" smtClean="0"/>
              <a:t>approximately</a:t>
            </a:r>
            <a:r>
              <a:rPr lang="fr-CA" dirty="0" smtClean="0"/>
              <a:t> 24 </a:t>
            </a:r>
            <a:r>
              <a:rPr lang="fr-CA" dirty="0" err="1" smtClean="0"/>
              <a:t>hours</a:t>
            </a:r>
            <a:r>
              <a:rPr lang="fr-CA" dirty="0" smtClean="0"/>
              <a:t> to </a:t>
            </a:r>
            <a:r>
              <a:rPr lang="fr-CA" dirty="0" err="1" smtClean="0"/>
              <a:t>make</a:t>
            </a:r>
            <a:r>
              <a:rPr lang="fr-CA" dirty="0" smtClean="0"/>
              <a:t> one </a:t>
            </a:r>
            <a:r>
              <a:rPr lang="fr-CA" dirty="0" err="1" smtClean="0"/>
              <a:t>turn</a:t>
            </a:r>
            <a:r>
              <a:rPr lang="fr-CA" dirty="0" smtClean="0"/>
              <a:t>. (1 </a:t>
            </a:r>
            <a:r>
              <a:rPr lang="fr-CA" dirty="0" err="1" smtClean="0"/>
              <a:t>day</a:t>
            </a:r>
            <a:r>
              <a:rPr lang="fr-CA" dirty="0" smtClean="0"/>
              <a:t>)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err="1" smtClean="0"/>
              <a:t>Revolution</a:t>
            </a:r>
            <a:r>
              <a:rPr lang="fr-CA" dirty="0" smtClean="0"/>
              <a:t> – one </a:t>
            </a:r>
            <a:r>
              <a:rPr lang="fr-CA" dirty="0" err="1" smtClean="0"/>
              <a:t>complete</a:t>
            </a:r>
            <a:r>
              <a:rPr lang="fr-CA" dirty="0" smtClean="0"/>
              <a:t> </a:t>
            </a:r>
            <a:r>
              <a:rPr lang="fr-CA" dirty="0" err="1" smtClean="0"/>
              <a:t>orbit</a:t>
            </a:r>
            <a:r>
              <a:rPr lang="fr-CA" dirty="0" smtClean="0"/>
              <a:t> of the </a:t>
            </a:r>
            <a:r>
              <a:rPr lang="fr-CA" dirty="0" err="1" smtClean="0"/>
              <a:t>earth</a:t>
            </a:r>
            <a:r>
              <a:rPr lang="fr-CA" dirty="0" smtClean="0"/>
              <a:t> </a:t>
            </a:r>
            <a:r>
              <a:rPr lang="fr-CA" dirty="0" err="1" smtClean="0"/>
              <a:t>around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. </a:t>
            </a:r>
          </a:p>
          <a:p>
            <a:pPr lvl="1"/>
            <a:r>
              <a:rPr lang="fr-CA" dirty="0" err="1" smtClean="0"/>
              <a:t>Takes</a:t>
            </a:r>
            <a:r>
              <a:rPr lang="fr-CA" dirty="0" smtClean="0"/>
              <a:t> </a:t>
            </a:r>
            <a:r>
              <a:rPr lang="fr-CA" dirty="0" err="1" smtClean="0"/>
              <a:t>approximately</a:t>
            </a:r>
            <a:r>
              <a:rPr lang="fr-CA" dirty="0" smtClean="0"/>
              <a:t> 365 ¼ </a:t>
            </a:r>
            <a:r>
              <a:rPr lang="fr-CA" dirty="0" err="1" smtClean="0"/>
              <a:t>days</a:t>
            </a:r>
            <a:r>
              <a:rPr lang="fr-CA" dirty="0" smtClean="0"/>
              <a:t>. (1 </a:t>
            </a:r>
            <a:r>
              <a:rPr lang="fr-CA" dirty="0" err="1" smtClean="0"/>
              <a:t>year</a:t>
            </a:r>
            <a:r>
              <a:rPr lang="fr-CA" dirty="0" smtClean="0"/>
              <a:t>)</a:t>
            </a:r>
          </a:p>
          <a:p>
            <a:pPr lvl="2"/>
            <a:r>
              <a:rPr lang="fr-CA" dirty="0" smtClean="0"/>
              <a:t>So </a:t>
            </a:r>
            <a:r>
              <a:rPr lang="fr-CA" dirty="0" err="1" smtClean="0"/>
              <a:t>why</a:t>
            </a:r>
            <a:r>
              <a:rPr lang="fr-CA" dirty="0" smtClean="0"/>
              <a:t> do </a:t>
            </a:r>
            <a:r>
              <a:rPr lang="fr-CA" dirty="0" err="1" smtClean="0"/>
              <a:t>we</a:t>
            </a:r>
            <a:r>
              <a:rPr lang="fr-CA" dirty="0" smtClean="0"/>
              <a:t> have </a:t>
            </a:r>
            <a:r>
              <a:rPr lang="fr-CA" dirty="0" err="1" smtClean="0"/>
              <a:t>leap</a:t>
            </a:r>
            <a:r>
              <a:rPr lang="fr-CA" dirty="0" smtClean="0"/>
              <a:t> </a:t>
            </a:r>
            <a:r>
              <a:rPr lang="fr-CA" dirty="0" err="1" smtClean="0"/>
              <a:t>year</a:t>
            </a:r>
            <a:r>
              <a:rPr lang="fr-CA" dirty="0" smtClean="0"/>
              <a:t>?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err="1" smtClean="0"/>
              <a:t>What</a:t>
            </a:r>
            <a:r>
              <a:rPr lang="fr-CA" dirty="0" smtClean="0"/>
              <a:t> causes </a:t>
            </a:r>
            <a:r>
              <a:rPr lang="fr-CA" dirty="0" err="1" smtClean="0"/>
              <a:t>day</a:t>
            </a:r>
            <a:r>
              <a:rPr lang="fr-CA" dirty="0" smtClean="0"/>
              <a:t> &amp; night?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972072"/>
          </a:xfrm>
        </p:spPr>
        <p:txBody>
          <a:bodyPr/>
          <a:lstStyle/>
          <a:p>
            <a:r>
              <a:rPr lang="fr-CA" dirty="0" smtClean="0"/>
              <a:t>As </a:t>
            </a:r>
            <a:r>
              <a:rPr lang="fr-CA" dirty="0" err="1" smtClean="0"/>
              <a:t>earth</a:t>
            </a:r>
            <a:r>
              <a:rPr lang="fr-CA" dirty="0" smtClean="0"/>
              <a:t> </a:t>
            </a:r>
            <a:r>
              <a:rPr lang="fr-CA" dirty="0" err="1" smtClean="0"/>
              <a:t>rotates</a:t>
            </a:r>
            <a:r>
              <a:rPr lang="fr-CA" dirty="0" smtClean="0"/>
              <a:t> on </a:t>
            </a:r>
            <a:r>
              <a:rPr lang="fr-CA" dirty="0" err="1" smtClean="0"/>
              <a:t>its</a:t>
            </a:r>
            <a:r>
              <a:rPr lang="fr-CA" dirty="0" smtClean="0"/>
              <a:t> axis,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turns</a:t>
            </a:r>
            <a:r>
              <a:rPr lang="fr-CA" dirty="0" smtClean="0"/>
              <a:t> </a:t>
            </a:r>
            <a:r>
              <a:rPr lang="fr-CA" dirty="0" err="1" smtClean="0"/>
              <a:t>towards</a:t>
            </a:r>
            <a:r>
              <a:rPr lang="fr-CA" dirty="0" smtClean="0"/>
              <a:t> and </a:t>
            </a:r>
            <a:r>
              <a:rPr lang="fr-CA" dirty="0" err="1" smtClean="0"/>
              <a:t>away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.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DAY TIME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half</a:t>
            </a:r>
            <a:r>
              <a:rPr lang="fr-CA" dirty="0" smtClean="0"/>
              <a:t> of the </a:t>
            </a:r>
            <a:r>
              <a:rPr lang="fr-CA" dirty="0" err="1" smtClean="0"/>
              <a:t>earth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facing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.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NIGHTIME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half</a:t>
            </a:r>
            <a:r>
              <a:rPr lang="fr-CA" dirty="0" smtClean="0"/>
              <a:t> of the </a:t>
            </a:r>
            <a:r>
              <a:rPr lang="fr-CA" dirty="0" err="1" smtClean="0"/>
              <a:t>earth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turned</a:t>
            </a:r>
            <a:r>
              <a:rPr lang="fr-CA" dirty="0" smtClean="0"/>
              <a:t> </a:t>
            </a:r>
            <a:r>
              <a:rPr lang="fr-CA" dirty="0" err="1" smtClean="0"/>
              <a:t>away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. 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00042"/>
            <a:ext cx="6072230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928662" y="5643578"/>
            <a:ext cx="7572428" cy="655627"/>
          </a:xfrm>
        </p:spPr>
        <p:txBody>
          <a:bodyPr/>
          <a:lstStyle/>
          <a:p>
            <a:r>
              <a:rPr lang="fr-CA" sz="5000" dirty="0" smtClean="0">
                <a:solidFill>
                  <a:schemeClr val="bg1"/>
                </a:solidFill>
              </a:rPr>
              <a:t>Time Zones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Why</a:t>
            </a:r>
            <a:r>
              <a:rPr lang="fr-CA" dirty="0" smtClean="0">
                <a:solidFill>
                  <a:schemeClr val="bg1"/>
                </a:solidFill>
              </a:rPr>
              <a:t> are </a:t>
            </a:r>
            <a:r>
              <a:rPr lang="fr-CA" dirty="0" err="1" smtClean="0">
                <a:solidFill>
                  <a:schemeClr val="bg1"/>
                </a:solidFill>
              </a:rPr>
              <a:t>there</a:t>
            </a:r>
            <a:r>
              <a:rPr lang="fr-CA" dirty="0" smtClean="0">
                <a:solidFill>
                  <a:schemeClr val="bg1"/>
                </a:solidFill>
              </a:rPr>
              <a:t> time zones?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r>
              <a:rPr lang="en-US" dirty="0" smtClean="0"/>
              <a:t>As earth moves, different parts of the earth receive sunlight at different times.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why there are different time zones around the world. </a:t>
            </a:r>
          </a:p>
          <a:p>
            <a:endParaRPr lang="en-US" dirty="0" smtClean="0"/>
          </a:p>
          <a:p>
            <a:r>
              <a:rPr lang="en-US" dirty="0" smtClean="0"/>
              <a:t>In the US, the east coast turns towards the sun first.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U.S. Time Zones </a:t>
            </a:r>
            <a:r>
              <a:rPr lang="fr-CA" dirty="0" err="1" smtClean="0">
                <a:solidFill>
                  <a:schemeClr val="bg1"/>
                </a:solidFill>
              </a:rPr>
              <a:t>Map</a:t>
            </a:r>
            <a:endParaRPr lang="fr-CA" dirty="0" smtClean="0">
              <a:solidFill>
                <a:schemeClr val="bg1"/>
              </a:solidFill>
            </a:endParaRPr>
          </a:p>
        </p:txBody>
      </p:sp>
      <p:pic>
        <p:nvPicPr>
          <p:cNvPr id="5" name="Content Placeholder 4" descr="timezon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28662" y="1444965"/>
            <a:ext cx="7429552" cy="5341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498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Thème Office</vt:lpstr>
      <vt:lpstr>Earth’s Tilt</vt:lpstr>
      <vt:lpstr>Day &amp; Night</vt:lpstr>
      <vt:lpstr>What is tilting?</vt:lpstr>
      <vt:lpstr>How does the earth move?</vt:lpstr>
      <vt:lpstr>What causes day &amp; night?</vt:lpstr>
      <vt:lpstr>Slide 6</vt:lpstr>
      <vt:lpstr>Time Zones</vt:lpstr>
      <vt:lpstr>Why are there time zones?</vt:lpstr>
      <vt:lpstr>U.S. Time Zones Map</vt:lpstr>
      <vt:lpstr>Think, Pair, Share:</vt:lpstr>
      <vt:lpstr>Seasons</vt:lpstr>
      <vt:lpstr>Why are there seasons?</vt:lpstr>
      <vt:lpstr>Slide 13</vt:lpstr>
      <vt:lpstr>Equinox</vt:lpstr>
      <vt:lpstr>Solstice</vt:lpstr>
      <vt:lpstr>A Year of Seasons</vt:lpstr>
      <vt:lpstr>Think, Pair, Share: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sbaumgarten</cp:lastModifiedBy>
  <cp:revision>69</cp:revision>
  <dcterms:created xsi:type="dcterms:W3CDTF">2008-02-06T16:59:41Z</dcterms:created>
  <dcterms:modified xsi:type="dcterms:W3CDTF">2014-12-02T18:07:56Z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TC103814961033</vt:lpwstr>
  </property>
</Properties>
</file>