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67764-4E38-4BEA-9483-6F052D09BCEB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90EB-32E3-4B70-B6F6-398583BF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 By unknown, author is A.E. </a:t>
            </a:r>
            <a:r>
              <a:rPr lang="en-US" i="1" dirty="0" err="1" smtClean="0"/>
              <a:t>Nordenskiold</a:t>
            </a:r>
            <a:r>
              <a:rPr lang="en-US" i="1" dirty="0" smtClean="0"/>
              <a:t>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7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</a:t>
            </a:r>
            <a:r>
              <a:rPr lang="en-US" baseline="0" dirty="0" smtClean="0"/>
              <a:t> to Norse legend, Odin sacrificed his eye to </a:t>
            </a:r>
            <a:r>
              <a:rPr lang="en-US" b="0" dirty="0" err="1" smtClean="0"/>
              <a:t>Mímir</a:t>
            </a:r>
            <a:r>
              <a:rPr lang="en-US" b="0" dirty="0" smtClean="0"/>
              <a:t>, a figure renowned</a:t>
            </a:r>
            <a:r>
              <a:rPr lang="en-US" b="0" baseline="0" dirty="0" smtClean="0"/>
              <a:t> for his knowledge and wisdom, in exchange for wisdom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</a:t>
            </a:r>
            <a:r>
              <a:rPr lang="en-US" i="1" baseline="0" dirty="0" smtClean="0"/>
              <a:t> Ludwig </a:t>
            </a:r>
            <a:r>
              <a:rPr lang="en-US" i="1" baseline="0" dirty="0" err="1" smtClean="0"/>
              <a:t>Pietsch</a:t>
            </a:r>
            <a:r>
              <a:rPr lang="en-US" i="1" baseline="0" dirty="0" smtClean="0"/>
              <a:t>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term</a:t>
            </a:r>
            <a:r>
              <a:rPr lang="en-US" baseline="0" dirty="0" smtClean="0"/>
              <a:t> “</a:t>
            </a:r>
            <a:r>
              <a:rPr lang="uz-Cyrl-UZ" b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víkingr</a:t>
            </a:r>
            <a:r>
              <a:rPr lang="en-US" b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” was used as a verb to</a:t>
            </a:r>
            <a:r>
              <a:rPr lang="en-US" b="0" baseline="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describe when men would go on raids. </a:t>
            </a:r>
            <a:endParaRPr lang="en-US" b="0" dirty="0" smtClean="0"/>
          </a:p>
          <a:p>
            <a:r>
              <a:rPr lang="en-US" dirty="0" smtClean="0"/>
              <a:t>Another possibility</a:t>
            </a:r>
            <a:r>
              <a:rPr lang="en-US" baseline="0" dirty="0" smtClean="0"/>
              <a:t> for the origin of the term Viking is </a:t>
            </a:r>
            <a:r>
              <a:rPr lang="en-US" dirty="0" smtClean="0"/>
              <a:t>from the feminine </a:t>
            </a:r>
            <a:r>
              <a:rPr lang="en-US" i="1" dirty="0" err="1" smtClean="0"/>
              <a:t>vík</a:t>
            </a:r>
            <a:r>
              <a:rPr lang="en-US" dirty="0" smtClean="0"/>
              <a:t>, meaning "creek, inlet, small bay”. Various theories have also been offered that the word </a:t>
            </a:r>
            <a:r>
              <a:rPr lang="en-US" i="1" dirty="0" err="1" smtClean="0"/>
              <a:t>viking</a:t>
            </a:r>
            <a:r>
              <a:rPr lang="en-US" dirty="0" smtClean="0"/>
              <a:t> may be derived from the name of the historical Norwegian district of Viken (or </a:t>
            </a:r>
            <a:r>
              <a:rPr lang="en-US" dirty="0" err="1" smtClean="0"/>
              <a:t>Víkin</a:t>
            </a:r>
            <a:r>
              <a:rPr lang="en-US" dirty="0" smtClean="0"/>
              <a:t> in Old Norse), meaning "a person from </a:t>
            </a:r>
            <a:r>
              <a:rPr lang="en-US" i="1" dirty="0" err="1" smtClean="0"/>
              <a:t>Viken</a:t>
            </a:r>
            <a:r>
              <a:rPr lang="en-US" dirty="0" smtClean="0"/>
              <a:t>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4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Image: Oscar </a:t>
            </a:r>
            <a:r>
              <a:rPr lang="en-US" i="1" dirty="0" err="1" smtClean="0"/>
              <a:t>Wergeland</a:t>
            </a:r>
            <a:r>
              <a:rPr lang="en-US" i="1" dirty="0" smtClean="0"/>
              <a:t>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6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 "Nordic Bronze Age".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File:Nordic_Bronze_Age.png</a:t>
            </a:r>
            <a:r>
              <a:rPr lang="en-US" i="1" dirty="0" smtClean="0"/>
              <a:t>#/media/</a:t>
            </a:r>
            <a:r>
              <a:rPr lang="en-US" i="1" dirty="0" err="1" smtClean="0"/>
              <a:t>File:Nordic_Bronze_Age.png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4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</a:t>
            </a:r>
            <a:r>
              <a:rPr lang="en-US" i="1" baseline="0" dirty="0" smtClean="0"/>
              <a:t> By Carl Emil </a:t>
            </a:r>
            <a:r>
              <a:rPr lang="en-US" i="1" baseline="0" dirty="0" err="1" smtClean="0"/>
              <a:t>Doepler</a:t>
            </a:r>
            <a:r>
              <a:rPr lang="en-US" i="1" baseline="0" dirty="0" smtClean="0"/>
              <a:t> (1824-1905)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Thor</a:t>
            </a:r>
          </a:p>
          <a:p>
            <a:endParaRPr lang="en-US" dirty="0" smtClean="0"/>
          </a:p>
          <a:p>
            <a:r>
              <a:rPr lang="en-US" i="1" dirty="0" smtClean="0"/>
              <a:t>Image:</a:t>
            </a:r>
            <a:r>
              <a:rPr lang="en-US" i="1" baseline="0" dirty="0" smtClean="0"/>
              <a:t> Eduard Ade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i="1" dirty="0" smtClean="0"/>
              <a:t>Image: Carl Ehrenberg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Image: "Walhalla (1896) by Max </a:t>
            </a:r>
            <a:r>
              <a:rPr lang="en-US" i="1" dirty="0" err="1" smtClean="0"/>
              <a:t>Brückner</a:t>
            </a:r>
            <a:r>
              <a:rPr lang="en-US" i="1" dirty="0" smtClean="0"/>
              <a:t>" by Max </a:t>
            </a:r>
            <a:r>
              <a:rPr lang="en-US" i="1" dirty="0" err="1" smtClean="0"/>
              <a:t>Brückner</a:t>
            </a:r>
            <a:r>
              <a:rPr lang="en-US" i="1" dirty="0" smtClean="0"/>
              <a:t> (1836-1919) - [1].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File:Walhalla</a:t>
            </a:r>
            <a:r>
              <a:rPr lang="en-US" i="1" dirty="0" smtClean="0"/>
              <a:t>_(1896)_by_Max_Br%C3%BCckner.jpg#/media/</a:t>
            </a:r>
            <a:r>
              <a:rPr lang="en-US" i="1" dirty="0" err="1" smtClean="0"/>
              <a:t>File:Walhalla</a:t>
            </a:r>
            <a:r>
              <a:rPr lang="en-US" i="1" dirty="0" smtClean="0"/>
              <a:t>_(1896)_by_Max_Br%C3%BCckner.jpg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other half traveled to </a:t>
            </a:r>
            <a:r>
              <a:rPr lang="en-US" dirty="0" err="1" smtClean="0"/>
              <a:t>Fólkvangr</a:t>
            </a:r>
            <a:r>
              <a:rPr lang="en-US" dirty="0" smtClean="0"/>
              <a:t>, a field ruled over by the goddess </a:t>
            </a:r>
            <a:r>
              <a:rPr lang="en-US" dirty="0" err="1" smtClean="0"/>
              <a:t>Freyja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Image: "Walhalla (1896) by Max </a:t>
            </a:r>
            <a:r>
              <a:rPr lang="en-US" i="1" dirty="0" err="1" smtClean="0"/>
              <a:t>Brückner</a:t>
            </a:r>
            <a:r>
              <a:rPr lang="en-US" i="1" dirty="0" smtClean="0"/>
              <a:t>" by Max </a:t>
            </a:r>
            <a:r>
              <a:rPr lang="en-US" i="1" dirty="0" err="1" smtClean="0"/>
              <a:t>Brückner</a:t>
            </a:r>
            <a:r>
              <a:rPr lang="en-US" i="1" dirty="0" smtClean="0"/>
              <a:t> (1836-1919) - [1]. Licensed under Public Domain via Commons - https://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File:Walhalla</a:t>
            </a:r>
            <a:r>
              <a:rPr lang="en-US" i="1" dirty="0" smtClean="0"/>
              <a:t>_(1896)_by_Max_Br%C3%BCckner.jpg#/media/</a:t>
            </a:r>
            <a:r>
              <a:rPr lang="en-US" i="1" dirty="0" err="1" smtClean="0"/>
              <a:t>File:Walhalla</a:t>
            </a:r>
            <a:r>
              <a:rPr lang="en-US" i="1" dirty="0" smtClean="0"/>
              <a:t>_(1896)_by_Max_Br%C3%BCckner.jpg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6D05-470C-494B-8F27-D46537B44E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6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4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8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0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8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6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6808-789A-48E7-93A8-44CBD53B56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8BA5-5EDB-46FD-A9A5-8408C203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5142"/>
            <a:ext cx="9144000" cy="573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Who Were the Norse?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533" y="1684868"/>
            <a:ext cx="7670801" cy="4525963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The term “Norse” often refers to medieval Scandinavia, its inhabitants, and its language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9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Mythology - Odin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867" y="1600201"/>
            <a:ext cx="40809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Odin was a Norse god associated with:</a:t>
            </a:r>
          </a:p>
          <a:p>
            <a:pPr lvl="1"/>
            <a:r>
              <a:rPr lang="en-US" dirty="0" smtClean="0"/>
              <a:t>Healing</a:t>
            </a:r>
          </a:p>
          <a:p>
            <a:pPr lvl="1"/>
            <a:r>
              <a:rPr lang="en-US" dirty="0" smtClean="0"/>
              <a:t>Death</a:t>
            </a:r>
          </a:p>
          <a:p>
            <a:pPr lvl="1"/>
            <a:r>
              <a:rPr lang="en-US" dirty="0" smtClean="0"/>
              <a:t>Royalty</a:t>
            </a:r>
          </a:p>
          <a:p>
            <a:pPr lvl="1"/>
            <a:r>
              <a:rPr lang="en-US" dirty="0" smtClean="0"/>
              <a:t>Knowledge </a:t>
            </a:r>
          </a:p>
          <a:p>
            <a:pPr lvl="1"/>
            <a:r>
              <a:rPr lang="en-US" dirty="0" smtClean="0"/>
              <a:t>And more</a:t>
            </a:r>
          </a:p>
          <a:p>
            <a:r>
              <a:rPr lang="en-US" dirty="0"/>
              <a:t>Member of the </a:t>
            </a:r>
            <a:r>
              <a:rPr lang="en-US" dirty="0" err="1" smtClean="0"/>
              <a:t>Æsir</a:t>
            </a:r>
            <a:endParaRPr lang="en-US" dirty="0" smtClean="0"/>
          </a:p>
          <a:p>
            <a:r>
              <a:rPr lang="en-US" dirty="0" smtClean="0"/>
              <a:t>He is often depicted with one eye and with a Raven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50" y="1684867"/>
            <a:ext cx="4410317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5142"/>
            <a:ext cx="9144000" cy="573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Who Were the Norse?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The Vikings were seafarers who spoke the Old Norse Language </a:t>
            </a:r>
          </a:p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The name “Viking” possibly comes from the Old Norse term </a:t>
            </a:r>
            <a:r>
              <a:rPr lang="uz-Cyrl-UZ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víkingr</a:t>
            </a:r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, which was a word for “pirate”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2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Norse Mythology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Before the Norse were converted to Christianity during the Middle Ages, they had their own complex religion</a:t>
            </a:r>
          </a:p>
          <a:p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It didn’t have a true name – those who practiced it called it “tradition”</a:t>
            </a:r>
            <a:endParaRPr lang="en-US" b="1" dirty="0">
              <a:solidFill>
                <a:srgbClr val="00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2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0" y="1600201"/>
            <a:ext cx="4673600" cy="4525963"/>
          </a:xfrm>
        </p:spPr>
        <p:txBody>
          <a:bodyPr/>
          <a:lstStyle/>
          <a:p>
            <a:r>
              <a:rPr lang="en-US" dirty="0" smtClean="0"/>
              <a:t>The “tradition” was practiced on the Scandinavian Peninsula and in northern parts of present-day Denmark and 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6" y="1600201"/>
            <a:ext cx="3950016" cy="410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47" y="1591734"/>
            <a:ext cx="4267200" cy="4525963"/>
          </a:xfrm>
        </p:spPr>
        <p:txBody>
          <a:bodyPr/>
          <a:lstStyle/>
          <a:p>
            <a:r>
              <a:rPr lang="en-US" dirty="0" smtClean="0"/>
              <a:t>Like other religions and mythologies at the time, it gave life meaning and helped people understand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417638"/>
            <a:ext cx="428894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Norse Mythology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287890" cy="4525963"/>
          </a:xfrm>
        </p:spPr>
        <p:txBody>
          <a:bodyPr/>
          <a:lstStyle/>
          <a:p>
            <a:r>
              <a:rPr lang="en-US" dirty="0" smtClean="0"/>
              <a:t>Norse mythology has tales of various gods, beings, and heroes</a:t>
            </a:r>
          </a:p>
          <a:p>
            <a:r>
              <a:rPr lang="en-US" dirty="0"/>
              <a:t>The Norse believed there were multiple gods and that animals had spirits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10" y="1417639"/>
            <a:ext cx="3887591" cy="50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6" y="1417638"/>
            <a:ext cx="5757334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Norse gods were broken into two groups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err="1" smtClean="0"/>
              <a:t>Vanir</a:t>
            </a:r>
            <a:r>
              <a:rPr lang="en-US" dirty="0" smtClean="0"/>
              <a:t> were associated with wisdom, nature, magic, and the ability to see the future</a:t>
            </a:r>
          </a:p>
          <a:p>
            <a:pPr lvl="1"/>
            <a:r>
              <a:rPr lang="en-US" dirty="0" smtClean="0"/>
              <a:t>The other group was the </a:t>
            </a:r>
            <a:r>
              <a:rPr lang="en-US" u="sng" dirty="0" err="1" smtClean="0"/>
              <a:t>Æsir</a:t>
            </a:r>
            <a:r>
              <a:rPr lang="en-US" u="sng" dirty="0" smtClean="0"/>
              <a:t> </a:t>
            </a:r>
            <a:r>
              <a:rPr lang="en-US" dirty="0" smtClean="0"/>
              <a:t>(pronounced ICE-ear), who were associated with power and war and included the well-known gods Odin and Thor</a:t>
            </a:r>
            <a:endParaRPr lang="en-US" u="sng" dirty="0"/>
          </a:p>
          <a:p>
            <a:r>
              <a:rPr lang="en-US" dirty="0" smtClean="0"/>
              <a:t>The two groups would go to war </a:t>
            </a:r>
            <a:endParaRPr lang="en-US" dirty="0"/>
          </a:p>
          <a:p>
            <a:r>
              <a:rPr lang="en-US" dirty="0" smtClean="0"/>
              <a:t>After their war they unified into one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172" y="1417639"/>
            <a:ext cx="3288494" cy="4708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173" y="6126164"/>
            <a:ext cx="328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Depiction of </a:t>
            </a:r>
            <a:r>
              <a:rPr lang="en-US" i="1" dirty="0"/>
              <a:t>the </a:t>
            </a:r>
            <a:r>
              <a:rPr lang="en-US" i="1" dirty="0" err="1"/>
              <a:t>Æsir</a:t>
            </a:r>
            <a:r>
              <a:rPr lang="en-US" i="1" dirty="0"/>
              <a:t> </a:t>
            </a:r>
          </a:p>
          <a:p>
            <a:pPr algn="ctr"/>
            <a:r>
              <a:rPr lang="en-US" i="1" dirty="0"/>
              <a:t>fighting the </a:t>
            </a:r>
            <a:r>
              <a:rPr lang="en-US" i="1" dirty="0" err="1"/>
              <a:t>Vanir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282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Norse Mythology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Death and battle play important roles in Norse mythology</a:t>
            </a:r>
          </a:p>
          <a:p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Half of those who died in battle would travel to Valhalla, an enormous hall in </a:t>
            </a:r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Asgard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8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Norse Mythology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Asgard is home to the </a:t>
            </a:r>
            <a:r>
              <a:rPr lang="en-US" b="1" dirty="0" err="1">
                <a:effectLst>
                  <a:glow rad="101600">
                    <a:schemeClr val="bg1"/>
                  </a:glow>
                </a:effectLst>
              </a:rPr>
              <a:t>Æsir</a:t>
            </a:r>
            <a:r>
              <a:rPr lang="en-US" b="1" dirty="0">
                <a:effectLst>
                  <a:glow rad="101600">
                    <a:schemeClr val="bg1"/>
                  </a:glow>
                </a:effectLst>
              </a:rPr>
              <a:t> gods and is ruled by Odin and his wife, </a:t>
            </a:r>
            <a:r>
              <a:rPr lang="en-US" b="1" dirty="0" smtClean="0">
                <a:effectLst>
                  <a:glow rad="101600">
                    <a:schemeClr val="bg1"/>
                  </a:glow>
                </a:effectLst>
              </a:rPr>
              <a:t>Frigg</a:t>
            </a:r>
            <a:endParaRPr lang="en-US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At Valhalla, the dead join with others who have died in combat to prepare to aid Odin for a final battle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1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Who Were the Norse?</vt:lpstr>
      <vt:lpstr>Who Were the Norse?</vt:lpstr>
      <vt:lpstr>Norse Mythology</vt:lpstr>
      <vt:lpstr>Norse Mythology</vt:lpstr>
      <vt:lpstr>Norse Mythology</vt:lpstr>
      <vt:lpstr>Norse Mythology</vt:lpstr>
      <vt:lpstr>Norse Mythology</vt:lpstr>
      <vt:lpstr>Norse Mythology</vt:lpstr>
      <vt:lpstr>Norse Mythology</vt:lpstr>
      <vt:lpstr>Norse Mythology - Odin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Norse?</dc:title>
  <dc:creator>bsalmon2</dc:creator>
  <cp:lastModifiedBy>bsalmon2</cp:lastModifiedBy>
  <cp:revision>1</cp:revision>
  <dcterms:created xsi:type="dcterms:W3CDTF">2018-06-05T16:33:25Z</dcterms:created>
  <dcterms:modified xsi:type="dcterms:W3CDTF">2018-06-05T16:33:39Z</dcterms:modified>
</cp:coreProperties>
</file>