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IVAN</a:t>
            </a:r>
            <a:r>
              <a:rPr lang="en-US" dirty="0" smtClean="0"/>
              <a:t> Test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Piner</a:t>
            </a:r>
            <a:r>
              <a:rPr lang="en-US" dirty="0" smtClean="0"/>
              <a:t> </a:t>
            </a:r>
            <a:r>
              <a:rPr lang="en-US" dirty="0" smtClean="0"/>
              <a:t>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2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9875520" cy="19659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9999"/>
                </a:solidFill>
              </a:rPr>
              <a:t>Reflection:  JOURNAL</a:t>
            </a:r>
            <a:r>
              <a:rPr lang="en-US" dirty="0" smtClean="0">
                <a:solidFill>
                  <a:srgbClr val="009999"/>
                </a:solidFill>
              </a:rPr>
              <a:t/>
            </a:r>
            <a:br>
              <a:rPr lang="en-US" dirty="0" smtClean="0">
                <a:solidFill>
                  <a:srgbClr val="009999"/>
                </a:solidFill>
              </a:rPr>
            </a:br>
            <a:r>
              <a:rPr lang="en-US" dirty="0" smtClean="0">
                <a:solidFill>
                  <a:srgbClr val="009999"/>
                </a:solidFill>
              </a:rPr>
              <a:t>Thursday </a:t>
            </a:r>
            <a:r>
              <a:rPr lang="en-US" dirty="0" smtClean="0">
                <a:solidFill>
                  <a:srgbClr val="009999"/>
                </a:solidFill>
              </a:rPr>
              <a:t>3/2/17</a:t>
            </a:r>
            <a:r>
              <a:rPr lang="en-US" dirty="0" smtClean="0">
                <a:solidFill>
                  <a:srgbClr val="009999"/>
                </a:solidFill>
              </a:rPr>
              <a:t>	</a:t>
            </a:r>
            <a:r>
              <a:rPr lang="en-US" dirty="0" smtClean="0">
                <a:solidFill>
                  <a:srgbClr val="009999"/>
                </a:solidFill>
              </a:rPr>
              <a:t>		</a:t>
            </a:r>
            <a:r>
              <a:rPr lang="en-US" u="sng" dirty="0" smtClean="0">
                <a:solidFill>
                  <a:srgbClr val="009999"/>
                </a:solidFill>
              </a:rPr>
              <a:t>Ivan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en-US" dirty="0" smtClean="0">
                <a:solidFill>
                  <a:srgbClr val="009999"/>
                </a:solidFill>
              </a:rPr>
              <a:t>Test</a:t>
            </a:r>
            <a:endParaRPr lang="en-US" dirty="0">
              <a:solidFill>
                <a:srgbClr val="0099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1797269"/>
            <a:ext cx="10957033" cy="4298731"/>
          </a:xfrm>
        </p:spPr>
        <p:txBody>
          <a:bodyPr>
            <a:noAutofit/>
          </a:bodyPr>
          <a:lstStyle/>
          <a:p>
            <a:pPr marL="560070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What types of questions did you miss most often?</a:t>
            </a:r>
            <a:r>
              <a:rPr lang="en-US" sz="3200" i="1" dirty="0" smtClean="0">
                <a:solidFill>
                  <a:srgbClr val="0070C0"/>
                </a:solidFill>
              </a:rPr>
              <a:t> (</a:t>
            </a:r>
            <a:r>
              <a:rPr lang="en-US" sz="2800" i="1" dirty="0" smtClean="0">
                <a:solidFill>
                  <a:srgbClr val="0070C0"/>
                </a:solidFill>
              </a:rPr>
              <a:t>Setting; </a:t>
            </a:r>
            <a:r>
              <a:rPr lang="en-US" sz="3200" i="1" dirty="0" smtClean="0">
                <a:solidFill>
                  <a:srgbClr val="0070C0"/>
                </a:solidFill>
              </a:rPr>
              <a:t>Character; Literary </a:t>
            </a:r>
            <a:r>
              <a:rPr lang="en-US" sz="3200" i="1" dirty="0">
                <a:solidFill>
                  <a:srgbClr val="0070C0"/>
                </a:solidFill>
              </a:rPr>
              <a:t>Elements – [</a:t>
            </a:r>
            <a:r>
              <a:rPr lang="en-US" sz="3200" i="1" dirty="0" smtClean="0">
                <a:solidFill>
                  <a:srgbClr val="0070C0"/>
                </a:solidFill>
              </a:rPr>
              <a:t>theme</a:t>
            </a:r>
            <a:r>
              <a:rPr lang="en-US" sz="3200" i="1" dirty="0">
                <a:solidFill>
                  <a:srgbClr val="0070C0"/>
                </a:solidFill>
              </a:rPr>
              <a:t>, mood, tone, foreshadowing, </a:t>
            </a:r>
            <a:r>
              <a:rPr lang="en-US" sz="3200" i="1" dirty="0" smtClean="0">
                <a:solidFill>
                  <a:srgbClr val="0070C0"/>
                </a:solidFill>
              </a:rPr>
              <a:t>etc.]; Words </a:t>
            </a:r>
            <a:r>
              <a:rPr lang="en-US" sz="3200" i="1" dirty="0">
                <a:solidFill>
                  <a:srgbClr val="0070C0"/>
                </a:solidFill>
              </a:rPr>
              <a:t>in </a:t>
            </a:r>
            <a:r>
              <a:rPr lang="en-US" sz="3200" i="1" dirty="0" smtClean="0">
                <a:solidFill>
                  <a:srgbClr val="0070C0"/>
                </a:solidFill>
              </a:rPr>
              <a:t>Context)</a:t>
            </a:r>
            <a:endParaRPr lang="en-US" sz="3200" i="1" dirty="0">
              <a:solidFill>
                <a:srgbClr val="0070C0"/>
              </a:solidFill>
            </a:endParaRP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What types of test-taking strategies did you use </a:t>
            </a:r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consistently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throughout the test?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Were there any test-taking strategies you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didn’t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use?  Which ones?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What is one thing you’d like to do differently on your next test?  The same?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29" y="337040"/>
            <a:ext cx="1431542" cy="129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502" y="377125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9999"/>
                </a:solidFill>
                <a:latin typeface="Jokerman" panose="04090605060D06020702" pitchFamily="82" charset="0"/>
              </a:rPr>
              <a:t>Test Corrections</a:t>
            </a:r>
            <a:br>
              <a:rPr lang="en-US" sz="4000" b="1" dirty="0" smtClean="0">
                <a:solidFill>
                  <a:srgbClr val="009999"/>
                </a:solidFill>
                <a:latin typeface="Jokerman" panose="04090605060D06020702" pitchFamily="82" charset="0"/>
              </a:rPr>
            </a:br>
            <a:r>
              <a:rPr lang="en-US" sz="3600" b="1" dirty="0" smtClean="0">
                <a:solidFill>
                  <a:srgbClr val="009999"/>
                </a:solidFill>
              </a:rPr>
              <a:t>Due Thursday, March 9</a:t>
            </a:r>
            <a:r>
              <a:rPr lang="en-US" sz="3600" b="1" baseline="30000" dirty="0" smtClean="0">
                <a:solidFill>
                  <a:srgbClr val="009999"/>
                </a:solidFill>
              </a:rPr>
              <a:t>th</a:t>
            </a:r>
            <a:r>
              <a:rPr lang="en-US" sz="3600" b="1" dirty="0" smtClean="0">
                <a:solidFill>
                  <a:srgbClr val="009999"/>
                </a:solidFill>
              </a:rPr>
              <a:t> </a:t>
            </a:r>
            <a:endParaRPr lang="en-US" sz="4000" b="1" dirty="0">
              <a:solidFill>
                <a:srgbClr val="0099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44" y="3409625"/>
            <a:ext cx="11220773" cy="31461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Jokerman" panose="04090605060D06020702" pitchFamily="82" charset="0"/>
              </a:rPr>
              <a:t>DIRECTIONS: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Write out the test question.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Write out the CORRECT answer.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Provide an explanation of the correct answer</a:t>
            </a:r>
            <a:r>
              <a:rPr lang="en-US" sz="3600" dirty="0" smtClean="0">
                <a:solidFill>
                  <a:srgbClr val="0070C0"/>
                </a:solidFill>
              </a:rPr>
              <a:t> (text evidence, definition, etc.)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21771"/>
              </p:ext>
            </p:extLst>
          </p:nvPr>
        </p:nvGraphicFramePr>
        <p:xfrm>
          <a:off x="3581830" y="1751308"/>
          <a:ext cx="4833749" cy="12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749"/>
              </a:tblGrid>
              <a:tr h="1286359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solidFill>
                            <a:schemeClr val="bg1"/>
                          </a:solidFill>
                        </a:rPr>
                        <a:t>Required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: 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68% or below</a:t>
                      </a:r>
                    </a:p>
                    <a:p>
                      <a:pPr algn="ctr"/>
                      <a:r>
                        <a:rPr lang="en-US" sz="3200" b="1" u="sng" dirty="0" smtClean="0">
                          <a:solidFill>
                            <a:schemeClr val="bg1"/>
                          </a:solidFill>
                        </a:rPr>
                        <a:t>Optional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: 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71% or above.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04551" y="2187906"/>
            <a:ext cx="3243164" cy="26455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91" y="1444018"/>
            <a:ext cx="1823883" cy="148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9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9875520" cy="19659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Most Frequently Missed Questions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7, 11, 16, 19, 23, </a:t>
            </a:r>
            <a:r>
              <a:rPr lang="en-US" dirty="0" smtClean="0">
                <a:solidFill>
                  <a:srgbClr val="0070C0"/>
                </a:solidFill>
              </a:rPr>
              <a:t>24, 30, 33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86" y="1702676"/>
            <a:ext cx="10369485" cy="439332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Your Task: 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Work with your group members to analyze the question and the answer choices.  Be prepared to share your findings with the class:</a:t>
            </a:r>
          </a:p>
          <a:p>
            <a:pPr lvl="1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How should students annotate this question (box in terms, underline words, etc.)?</a:t>
            </a:r>
          </a:p>
          <a:p>
            <a:pPr lvl="1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Is there an answer that should have been eliminated first?</a:t>
            </a:r>
          </a:p>
          <a:p>
            <a:pPr lvl="1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Is there more than one answer that seems reasonable?</a:t>
            </a:r>
          </a:p>
          <a:p>
            <a:pPr lvl="1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What evidence can you find to support the correct answer?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55583" y="4880577"/>
            <a:ext cx="2051136" cy="167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0422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211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Basis</vt:lpstr>
      <vt:lpstr>IVAN Test</vt:lpstr>
      <vt:lpstr>Reflection:  JOURNAL Thursday 3/2/17   Ivan Test</vt:lpstr>
      <vt:lpstr>Test Corrections Due Thursday, March 9th </vt:lpstr>
      <vt:lpstr>Most Frequently Missed Questions 7, 11, 16, 19, 23, 24, 30, 33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Test</dc:title>
  <dc:creator>jpiner</dc:creator>
  <cp:lastModifiedBy>jpiner</cp:lastModifiedBy>
  <cp:revision>5</cp:revision>
  <dcterms:created xsi:type="dcterms:W3CDTF">2016-03-09T19:47:52Z</dcterms:created>
  <dcterms:modified xsi:type="dcterms:W3CDTF">2017-03-02T13:38:32Z</dcterms:modified>
</cp:coreProperties>
</file>