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65" d="100"/>
          <a:sy n="65" d="100"/>
        </p:scale>
        <p:origin x="6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11/3/2016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11/3/2016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11/3/2016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text evidence?!</a:t>
            </a:r>
            <a:endParaRPr lang="en-US" dirty="0"/>
          </a:p>
        </p:txBody>
      </p:sp>
      <p:sp>
        <p:nvSpPr>
          <p:cNvPr id="3" name="Subtitle 2"/>
          <p:cNvSpPr>
            <a:spLocks noGrp="1"/>
          </p:cNvSpPr>
          <p:nvPr>
            <p:ph type="subTitle" idx="1"/>
          </p:nvPr>
        </p:nvSpPr>
        <p:spPr/>
        <p:txBody>
          <a:bodyPr/>
          <a:lstStyle/>
          <a:p>
            <a:r>
              <a:rPr lang="en-US" dirty="0" smtClean="0"/>
              <a:t>My teacher keeps asking me!</a:t>
            </a:r>
            <a:endParaRPr lang="en-US" dirty="0"/>
          </a:p>
        </p:txBody>
      </p:sp>
    </p:spTree>
    <p:extLst>
      <p:ext uri="{BB962C8B-B14F-4D97-AF65-F5344CB8AC3E}">
        <p14:creationId xmlns:p14="http://schemas.microsoft.com/office/powerpoint/2010/main" val="131261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750103"/>
            <a:ext cx="10058400" cy="1609344"/>
          </a:xfrm>
        </p:spPr>
        <p:txBody>
          <a:bodyPr>
            <a:normAutofit fontScale="90000"/>
          </a:bodyPr>
          <a:lstStyle/>
          <a:p>
            <a:pPr algn="ctr"/>
            <a:r>
              <a:rPr lang="en-US" dirty="0" smtClean="0"/>
              <a:t>What do my teachers mean when they ask me to support my answer with “</a:t>
            </a:r>
            <a:r>
              <a:rPr lang="en-US" dirty="0" smtClean="0"/>
              <a:t>text </a:t>
            </a:r>
            <a:r>
              <a:rPr lang="en-US" dirty="0" smtClean="0"/>
              <a:t>evidence”?</a:t>
            </a:r>
            <a:endParaRPr lang="en-US" dirty="0"/>
          </a:p>
        </p:txBody>
      </p:sp>
      <p:sp>
        <p:nvSpPr>
          <p:cNvPr id="3" name="Content Placeholder 2"/>
          <p:cNvSpPr>
            <a:spLocks noGrp="1"/>
          </p:cNvSpPr>
          <p:nvPr>
            <p:ph idx="1"/>
          </p:nvPr>
        </p:nvSpPr>
        <p:spPr>
          <a:xfrm>
            <a:off x="1069848" y="2639960"/>
            <a:ext cx="10058400" cy="3532239"/>
          </a:xfrm>
        </p:spPr>
        <p:txBody>
          <a:bodyPr>
            <a:normAutofit/>
          </a:bodyPr>
          <a:lstStyle/>
          <a:p>
            <a:r>
              <a:rPr lang="en-US" sz="3600" dirty="0" smtClean="0"/>
              <a:t>Text Evidence is words, dialogue or phrases that come </a:t>
            </a:r>
            <a:r>
              <a:rPr lang="en-US" sz="3600" dirty="0" smtClean="0">
                <a:solidFill>
                  <a:srgbClr val="FF0000"/>
                </a:solidFill>
              </a:rPr>
              <a:t>word for word </a:t>
            </a:r>
            <a:r>
              <a:rPr lang="en-US" sz="3600" dirty="0" smtClean="0"/>
              <a:t>from the text. </a:t>
            </a:r>
          </a:p>
          <a:p>
            <a:r>
              <a:rPr lang="en-US" sz="3600" dirty="0" smtClean="0"/>
              <a:t>We use text evidence to </a:t>
            </a:r>
            <a:r>
              <a:rPr lang="en-US" sz="3600" dirty="0" smtClean="0">
                <a:solidFill>
                  <a:srgbClr val="FF0000"/>
                </a:solidFill>
              </a:rPr>
              <a:t>support</a:t>
            </a:r>
            <a:r>
              <a:rPr lang="en-US" sz="3600" dirty="0" smtClean="0"/>
              <a:t> our thoughts, ideas and answers. </a:t>
            </a:r>
          </a:p>
          <a:p>
            <a:r>
              <a:rPr lang="en-US" sz="3600" dirty="0" smtClean="0"/>
              <a:t>Text evidence </a:t>
            </a:r>
            <a:r>
              <a:rPr lang="en-US" sz="3600" dirty="0" smtClean="0">
                <a:solidFill>
                  <a:srgbClr val="FF0000"/>
                </a:solidFill>
              </a:rPr>
              <a:t>proves</a:t>
            </a:r>
            <a:r>
              <a:rPr lang="en-US" sz="3600" dirty="0" smtClean="0"/>
              <a:t> why we wrote the answer we did. </a:t>
            </a:r>
            <a:endParaRPr lang="en-US" sz="3600" dirty="0"/>
          </a:p>
        </p:txBody>
      </p:sp>
    </p:spTree>
    <p:extLst>
      <p:ext uri="{BB962C8B-B14F-4D97-AF65-F5344CB8AC3E}">
        <p14:creationId xmlns:p14="http://schemas.microsoft.com/office/powerpoint/2010/main" val="143569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my teacher looking for when </a:t>
            </a:r>
            <a:r>
              <a:rPr lang="en-US" dirty="0" smtClean="0"/>
              <a:t>She</a:t>
            </a:r>
            <a:r>
              <a:rPr lang="en-US" dirty="0" smtClean="0"/>
              <a:t> asks </a:t>
            </a:r>
            <a:r>
              <a:rPr lang="en-US" dirty="0" smtClean="0"/>
              <a:t>for text evidence? </a:t>
            </a:r>
            <a:endParaRPr lang="en-US" dirty="0"/>
          </a:p>
        </p:txBody>
      </p:sp>
      <p:sp>
        <p:nvSpPr>
          <p:cNvPr id="3" name="Content Placeholder 2"/>
          <p:cNvSpPr>
            <a:spLocks noGrp="1"/>
          </p:cNvSpPr>
          <p:nvPr>
            <p:ph idx="1"/>
          </p:nvPr>
        </p:nvSpPr>
        <p:spPr>
          <a:xfrm>
            <a:off x="1069847" y="2121407"/>
            <a:ext cx="10352131" cy="4439813"/>
          </a:xfrm>
        </p:spPr>
        <p:txBody>
          <a:bodyPr>
            <a:normAutofit lnSpcReduction="10000"/>
          </a:bodyPr>
          <a:lstStyle/>
          <a:p>
            <a:r>
              <a:rPr lang="en-US" sz="3200" dirty="0" smtClean="0"/>
              <a:t>For you to copy lines </a:t>
            </a:r>
            <a:r>
              <a:rPr lang="en-US" sz="3200" dirty="0" smtClean="0">
                <a:solidFill>
                  <a:srgbClr val="FF0000"/>
                </a:solidFill>
              </a:rPr>
              <a:t>straight</a:t>
            </a:r>
            <a:r>
              <a:rPr lang="en-US" sz="3200" dirty="0" smtClean="0"/>
              <a:t> from the text.</a:t>
            </a:r>
          </a:p>
          <a:p>
            <a:r>
              <a:rPr lang="en-US" sz="3200" dirty="0" smtClean="0"/>
              <a:t>For you to put </a:t>
            </a:r>
            <a:r>
              <a:rPr lang="en-US" sz="3200" dirty="0" smtClean="0">
                <a:solidFill>
                  <a:srgbClr val="FF0000"/>
                </a:solidFill>
              </a:rPr>
              <a:t>“quotation marks” </a:t>
            </a:r>
            <a:r>
              <a:rPr lang="en-US" sz="3200" dirty="0" smtClean="0"/>
              <a:t>around the lines you copied</a:t>
            </a:r>
          </a:p>
          <a:p>
            <a:r>
              <a:rPr lang="en-US" sz="3200" dirty="0" smtClean="0"/>
              <a:t>For you to </a:t>
            </a:r>
            <a:r>
              <a:rPr lang="en-US" sz="3200" dirty="0" smtClean="0"/>
              <a:t>cite </a:t>
            </a:r>
            <a:r>
              <a:rPr lang="en-US" sz="3200" dirty="0" smtClean="0"/>
              <a:t>your source, by using a page number (if given). </a:t>
            </a:r>
          </a:p>
          <a:p>
            <a:r>
              <a:rPr lang="en-US" sz="3200" dirty="0" smtClean="0"/>
              <a:t>Use a sentence </a:t>
            </a:r>
            <a:r>
              <a:rPr lang="en-US" sz="3200" dirty="0" smtClean="0">
                <a:solidFill>
                  <a:srgbClr val="FF0000"/>
                </a:solidFill>
              </a:rPr>
              <a:t>starter</a:t>
            </a:r>
            <a:r>
              <a:rPr lang="en-US" sz="3200" dirty="0" smtClean="0"/>
              <a:t> </a:t>
            </a:r>
            <a:br>
              <a:rPr lang="en-US" sz="3200" dirty="0" smtClean="0"/>
            </a:br>
            <a:r>
              <a:rPr lang="en-US" sz="3200" dirty="0" smtClean="0"/>
              <a:t>              “For example…”</a:t>
            </a:r>
            <a:br>
              <a:rPr lang="en-US" sz="3200" dirty="0" smtClean="0"/>
            </a:br>
            <a:r>
              <a:rPr lang="en-US" sz="3200" dirty="0" smtClean="0"/>
              <a:t>              “ In the text it states…” </a:t>
            </a:r>
            <a:br>
              <a:rPr lang="en-US" sz="3200" dirty="0" smtClean="0"/>
            </a:br>
            <a:r>
              <a:rPr lang="en-US" sz="3200" dirty="0" smtClean="0"/>
              <a:t>            </a:t>
            </a:r>
            <a:r>
              <a:rPr lang="en-US" sz="3200" dirty="0" smtClean="0"/>
              <a:t>  </a:t>
            </a:r>
            <a:r>
              <a:rPr lang="en-US" sz="3200" dirty="0" smtClean="0"/>
              <a:t>“ I know this because….”</a:t>
            </a:r>
            <a:endParaRPr lang="en-US" sz="3200" dirty="0"/>
          </a:p>
        </p:txBody>
      </p:sp>
    </p:spTree>
    <p:extLst>
      <p:ext uri="{BB962C8B-B14F-4D97-AF65-F5344CB8AC3E}">
        <p14:creationId xmlns:p14="http://schemas.microsoft.com/office/powerpoint/2010/main" val="405112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or non-example?</a:t>
            </a:r>
            <a:endParaRPr lang="en-US" dirty="0"/>
          </a:p>
        </p:txBody>
      </p:sp>
      <p:sp>
        <p:nvSpPr>
          <p:cNvPr id="3" name="Content Placeholder 2"/>
          <p:cNvSpPr>
            <a:spLocks noGrp="1"/>
          </p:cNvSpPr>
          <p:nvPr>
            <p:ph idx="1"/>
          </p:nvPr>
        </p:nvSpPr>
        <p:spPr/>
        <p:txBody>
          <a:bodyPr/>
          <a:lstStyle/>
          <a:p>
            <a:pPr marL="0" indent="0" algn="ctr">
              <a:buNone/>
            </a:pPr>
            <a:r>
              <a:rPr lang="en-US" sz="3200" dirty="0" smtClean="0">
                <a:solidFill>
                  <a:srgbClr val="0070C0"/>
                </a:solidFill>
              </a:rPr>
              <a:t>Use text evidence to support your answer that Andrew is a prankster.</a:t>
            </a:r>
          </a:p>
          <a:p>
            <a:pPr marL="0" indent="0">
              <a:buNone/>
            </a:pPr>
            <a:endParaRPr lang="en-US" sz="2800" dirty="0"/>
          </a:p>
          <a:p>
            <a:pPr marL="0" indent="0">
              <a:buNone/>
            </a:pPr>
            <a:r>
              <a:rPr lang="en-US" sz="3200" dirty="0" smtClean="0"/>
              <a:t>Andrew is a prankster. I know he is a prankster because one time he tricked his dad when his boss was there. Playing pranks are funny. </a:t>
            </a:r>
            <a:endParaRPr lang="en-US" sz="3200" dirty="0"/>
          </a:p>
        </p:txBody>
      </p:sp>
    </p:spTree>
    <p:extLst>
      <p:ext uri="{BB962C8B-B14F-4D97-AF65-F5344CB8AC3E}">
        <p14:creationId xmlns:p14="http://schemas.microsoft.com/office/powerpoint/2010/main" val="102165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or </a:t>
            </a:r>
            <a:r>
              <a:rPr lang="en-US" dirty="0" smtClean="0"/>
              <a:t>non-example?</a:t>
            </a:r>
            <a:endParaRPr lang="en-US" dirty="0"/>
          </a:p>
        </p:txBody>
      </p:sp>
      <p:sp>
        <p:nvSpPr>
          <p:cNvPr id="3" name="Content Placeholder 2"/>
          <p:cNvSpPr>
            <a:spLocks noGrp="1"/>
          </p:cNvSpPr>
          <p:nvPr>
            <p:ph idx="1"/>
          </p:nvPr>
        </p:nvSpPr>
        <p:spPr>
          <a:xfrm>
            <a:off x="471948" y="2121408"/>
            <a:ext cx="10656300" cy="4367882"/>
          </a:xfrm>
        </p:spPr>
        <p:txBody>
          <a:bodyPr>
            <a:normAutofit fontScale="92500"/>
          </a:bodyPr>
          <a:lstStyle/>
          <a:p>
            <a:pPr marL="0" indent="0" algn="ctr">
              <a:buNone/>
            </a:pPr>
            <a:r>
              <a:rPr lang="en-US" sz="3000" dirty="0">
                <a:solidFill>
                  <a:srgbClr val="0070C0"/>
                </a:solidFill>
              </a:rPr>
              <a:t>Use text evidence to support your answer that Andrew is a prankster.</a:t>
            </a:r>
          </a:p>
          <a:p>
            <a:pPr marL="0" indent="0">
              <a:buNone/>
            </a:pPr>
            <a:endParaRPr lang="en-US" sz="2400" dirty="0"/>
          </a:p>
          <a:p>
            <a:pPr marL="0" indent="0">
              <a:buNone/>
            </a:pPr>
            <a:r>
              <a:rPr lang="en-US" sz="2800" dirty="0" smtClean="0"/>
              <a:t>I believe that Andrew from Licked is a prankster. When his dad was having an important dinner meeting, Andrew decided to use his most disgusting table manners since he knew it would make his dad mad. For example “I snap a chicken bone in half and suck out the middle. It is hallow and I can see right through it. I suck and slurp and swallow. Dad is going red in the face. Little veins are standing out on his nose. But he still does not crack.” (pg3). Andrew knows eating the chicken like that will make his father mad. </a:t>
            </a:r>
            <a:endParaRPr lang="en-US" sz="2800" dirty="0"/>
          </a:p>
          <a:p>
            <a:pPr marL="0" indent="0">
              <a:buNone/>
            </a:pPr>
            <a:endParaRPr lang="en-US" dirty="0"/>
          </a:p>
        </p:txBody>
      </p:sp>
    </p:spTree>
    <p:extLst>
      <p:ext uri="{BB962C8B-B14F-4D97-AF65-F5344CB8AC3E}">
        <p14:creationId xmlns:p14="http://schemas.microsoft.com/office/powerpoint/2010/main" val="392511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or non-example? </a:t>
            </a:r>
            <a:endParaRPr lang="en-US" dirty="0"/>
          </a:p>
        </p:txBody>
      </p:sp>
      <p:sp>
        <p:nvSpPr>
          <p:cNvPr id="3" name="Content Placeholder 2"/>
          <p:cNvSpPr>
            <a:spLocks noGrp="1"/>
          </p:cNvSpPr>
          <p:nvPr>
            <p:ph idx="1"/>
          </p:nvPr>
        </p:nvSpPr>
        <p:spPr>
          <a:xfrm>
            <a:off x="663677" y="2121407"/>
            <a:ext cx="10869562" cy="4235147"/>
          </a:xfrm>
        </p:spPr>
        <p:txBody>
          <a:bodyPr>
            <a:normAutofit/>
          </a:bodyPr>
          <a:lstStyle/>
          <a:p>
            <a:pPr lvl="0" algn="ctr"/>
            <a:r>
              <a:rPr lang="en-US" sz="2800" i="1" dirty="0">
                <a:solidFill>
                  <a:srgbClr val="0070C0"/>
                </a:solidFill>
              </a:rPr>
              <a:t> </a:t>
            </a:r>
            <a:r>
              <a:rPr lang="en-US" sz="2800" dirty="0">
                <a:solidFill>
                  <a:srgbClr val="0070C0"/>
                </a:solidFill>
              </a:rPr>
              <a:t>Find a piece of </a:t>
            </a:r>
            <a:r>
              <a:rPr lang="en-US" sz="2800" b="1" dirty="0">
                <a:solidFill>
                  <a:srgbClr val="0070C0"/>
                </a:solidFill>
              </a:rPr>
              <a:t>text evidence </a:t>
            </a:r>
            <a:r>
              <a:rPr lang="en-US" sz="2800" dirty="0">
                <a:solidFill>
                  <a:srgbClr val="0070C0"/>
                </a:solidFill>
              </a:rPr>
              <a:t>to prove the following statement: </a:t>
            </a:r>
            <a:r>
              <a:rPr lang="en-US" sz="2800" dirty="0" smtClean="0">
                <a:solidFill>
                  <a:srgbClr val="0070C0"/>
                </a:solidFill>
              </a:rPr>
              <a:t> </a:t>
            </a:r>
            <a:r>
              <a:rPr lang="en-US" sz="2800" i="1" dirty="0" smtClean="0">
                <a:solidFill>
                  <a:srgbClr val="0070C0"/>
                </a:solidFill>
              </a:rPr>
              <a:t>Scientist </a:t>
            </a:r>
            <a:r>
              <a:rPr lang="en-US" sz="2800" i="1" dirty="0">
                <a:solidFill>
                  <a:srgbClr val="0070C0"/>
                </a:solidFill>
              </a:rPr>
              <a:t>must continue researching whether or not worms help allergies</a:t>
            </a:r>
            <a:r>
              <a:rPr lang="en-US" sz="2800" i="1" dirty="0" smtClean="0">
                <a:solidFill>
                  <a:srgbClr val="0070C0"/>
                </a:solidFill>
              </a:rPr>
              <a:t>.</a:t>
            </a:r>
          </a:p>
          <a:p>
            <a:pPr marL="0" indent="0">
              <a:buNone/>
            </a:pPr>
            <a:endParaRPr lang="en-US" i="1" dirty="0"/>
          </a:p>
          <a:p>
            <a:pPr marL="0" indent="0">
              <a:buNone/>
            </a:pPr>
            <a:r>
              <a:rPr lang="en-US" sz="2800" dirty="0"/>
              <a:t>Scientist must continue researching whether or not worms help allergies because there is still not enough evidence that proves it works. I know this because it states the following in the text, “Parker recently published a study on people who treat themselves with worms. He said those using worms fall into two groups.” (</a:t>
            </a:r>
            <a:r>
              <a:rPr lang="en-US" sz="2800" dirty="0" err="1"/>
              <a:t>pg</a:t>
            </a:r>
            <a:r>
              <a:rPr lang="en-US" sz="2800" dirty="0"/>
              <a:t> 1)</a:t>
            </a:r>
            <a:endParaRPr lang="en-US" sz="2800" i="1" dirty="0"/>
          </a:p>
          <a:p>
            <a:pPr marL="0" indent="0">
              <a:buNone/>
            </a:pPr>
            <a:endParaRPr lang="en-US" dirty="0"/>
          </a:p>
          <a:p>
            <a:endParaRPr lang="en-US" dirty="0"/>
          </a:p>
        </p:txBody>
      </p:sp>
    </p:spTree>
    <p:extLst>
      <p:ext uri="{BB962C8B-B14F-4D97-AF65-F5344CB8AC3E}">
        <p14:creationId xmlns:p14="http://schemas.microsoft.com/office/powerpoint/2010/main" val="155822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or </a:t>
            </a:r>
            <a:r>
              <a:rPr lang="en-US" dirty="0" smtClean="0"/>
              <a:t>Non-example?</a:t>
            </a:r>
            <a:endParaRPr lang="en-US" dirty="0"/>
          </a:p>
        </p:txBody>
      </p:sp>
      <p:sp>
        <p:nvSpPr>
          <p:cNvPr id="3" name="Content Placeholder 2"/>
          <p:cNvSpPr>
            <a:spLocks noGrp="1"/>
          </p:cNvSpPr>
          <p:nvPr>
            <p:ph idx="1"/>
          </p:nvPr>
        </p:nvSpPr>
        <p:spPr/>
        <p:txBody>
          <a:bodyPr/>
          <a:lstStyle/>
          <a:p>
            <a:pPr lvl="0" algn="ctr"/>
            <a:r>
              <a:rPr lang="en-US" sz="2400" dirty="0">
                <a:solidFill>
                  <a:srgbClr val="0070C0"/>
                </a:solidFill>
              </a:rPr>
              <a:t>Find a piece of </a:t>
            </a:r>
            <a:r>
              <a:rPr lang="en-US" sz="2400" b="1" dirty="0">
                <a:solidFill>
                  <a:srgbClr val="0070C0"/>
                </a:solidFill>
              </a:rPr>
              <a:t>text evidence </a:t>
            </a:r>
            <a:r>
              <a:rPr lang="en-US" sz="2400" dirty="0">
                <a:solidFill>
                  <a:srgbClr val="0070C0"/>
                </a:solidFill>
              </a:rPr>
              <a:t>to prove the following statement: </a:t>
            </a:r>
            <a:r>
              <a:rPr lang="en-US" sz="2400" dirty="0" smtClean="0">
                <a:solidFill>
                  <a:srgbClr val="0070C0"/>
                </a:solidFill>
              </a:rPr>
              <a:t> </a:t>
            </a:r>
            <a:r>
              <a:rPr lang="en-US" sz="2400" i="1" dirty="0" smtClean="0">
                <a:solidFill>
                  <a:srgbClr val="0070C0"/>
                </a:solidFill>
              </a:rPr>
              <a:t>Scientist </a:t>
            </a:r>
            <a:r>
              <a:rPr lang="en-US" sz="2400" i="1" dirty="0">
                <a:solidFill>
                  <a:srgbClr val="0070C0"/>
                </a:solidFill>
              </a:rPr>
              <a:t>must continue researching whether or not worms help allergies.</a:t>
            </a:r>
          </a:p>
          <a:p>
            <a:pPr marL="0" indent="0">
              <a:buNone/>
            </a:pPr>
            <a:endParaRPr lang="en-US" i="1" dirty="0"/>
          </a:p>
          <a:p>
            <a:pPr marL="0" indent="0">
              <a:buNone/>
            </a:pPr>
            <a:r>
              <a:rPr lang="en-US" sz="3200" dirty="0"/>
              <a:t>Scientist must continue researching whether or not worms help allergies because there is still not enough evidence </a:t>
            </a:r>
            <a:r>
              <a:rPr lang="en-US" sz="3200" dirty="0" smtClean="0"/>
              <a:t>that proves </a:t>
            </a:r>
            <a:r>
              <a:rPr lang="en-US" sz="3200" dirty="0"/>
              <a:t>it works. </a:t>
            </a:r>
            <a:r>
              <a:rPr lang="en-US" sz="3200" dirty="0" smtClean="0"/>
              <a:t>Scientist have more to learn, they do not know how many worms you would have to eat. </a:t>
            </a:r>
            <a:endParaRPr lang="en-US" sz="3200" dirty="0"/>
          </a:p>
        </p:txBody>
      </p:sp>
    </p:spTree>
    <p:extLst>
      <p:ext uri="{BB962C8B-B14F-4D97-AF65-F5344CB8AC3E}">
        <p14:creationId xmlns:p14="http://schemas.microsoft.com/office/powerpoint/2010/main" val="3226228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134</TotalTime>
  <Words>374</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Rockwell</vt:lpstr>
      <vt:lpstr>Rockwell Condensed</vt:lpstr>
      <vt:lpstr>Wingdings</vt:lpstr>
      <vt:lpstr>Wood Type</vt:lpstr>
      <vt:lpstr>What is text evidence?!</vt:lpstr>
      <vt:lpstr>What do my teachers mean when they ask me to support my answer with “text evidence”?</vt:lpstr>
      <vt:lpstr>What is my teacher looking for when She asks for text evidence? </vt:lpstr>
      <vt:lpstr>Example or non-example?</vt:lpstr>
      <vt:lpstr>Example or non-example?</vt:lpstr>
      <vt:lpstr>Example or non-example? </vt:lpstr>
      <vt:lpstr>Example or Non-example?</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text evidence?!</dc:title>
  <dc:creator>ljacobs</dc:creator>
  <cp:lastModifiedBy>jpiner</cp:lastModifiedBy>
  <cp:revision>8</cp:revision>
  <dcterms:created xsi:type="dcterms:W3CDTF">2015-09-25T16:31:01Z</dcterms:created>
  <dcterms:modified xsi:type="dcterms:W3CDTF">2016-11-03T11:33:34Z</dcterms:modified>
</cp:coreProperties>
</file>