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2" r:id="rId4"/>
    <p:sldId id="263" r:id="rId5"/>
    <p:sldId id="265" r:id="rId6"/>
    <p:sldId id="266" r:id="rId7"/>
    <p:sldId id="268" r:id="rId8"/>
    <p:sldId id="269" r:id="rId9"/>
    <p:sldId id="271" r:id="rId10"/>
    <p:sldId id="272" r:id="rId11"/>
    <p:sldId id="273" r:id="rId12"/>
    <p:sldId id="274" r:id="rId13"/>
    <p:sldId id="286" r:id="rId14"/>
    <p:sldId id="275" r:id="rId15"/>
    <p:sldId id="288" r:id="rId16"/>
    <p:sldId id="276" r:id="rId17"/>
    <p:sldId id="277" r:id="rId18"/>
    <p:sldId id="278" r:id="rId19"/>
    <p:sldId id="279" r:id="rId20"/>
    <p:sldId id="280" r:id="rId21"/>
    <p:sldId id="281" r:id="rId22"/>
    <p:sldId id="282" r:id="rId23"/>
    <p:sldId id="283" r:id="rId24"/>
    <p:sldId id="285"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EB9F1-D339-43F5-9800-4792A20282C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5BE6A759-B100-4D12-A579-98742485712F}">
      <dgm:prSet phldrT="[Text]"/>
      <dgm:spPr/>
      <dgm:t>
        <a:bodyPr/>
        <a:lstStyle/>
        <a:p>
          <a:r>
            <a:rPr lang="en-US" dirty="0" smtClean="0"/>
            <a:t>Main Idea</a:t>
          </a:r>
          <a:endParaRPr lang="en-US" dirty="0"/>
        </a:p>
      </dgm:t>
    </dgm:pt>
    <dgm:pt modelId="{4C291900-FCF1-4D83-9681-E2C267D17120}" type="parTrans" cxnId="{C17B4EBE-B968-4841-AD00-99E82AA03A1C}">
      <dgm:prSet/>
      <dgm:spPr/>
      <dgm:t>
        <a:bodyPr/>
        <a:lstStyle/>
        <a:p>
          <a:endParaRPr lang="en-US"/>
        </a:p>
      </dgm:t>
    </dgm:pt>
    <dgm:pt modelId="{F5D05B37-78AC-4FB3-B14E-60B95071FC22}" type="sibTrans" cxnId="{C17B4EBE-B968-4841-AD00-99E82AA03A1C}">
      <dgm:prSet/>
      <dgm:spPr/>
      <dgm:t>
        <a:bodyPr/>
        <a:lstStyle/>
        <a:p>
          <a:endParaRPr lang="en-US"/>
        </a:p>
      </dgm:t>
    </dgm:pt>
    <dgm:pt modelId="{A4B954BC-89DB-4C8E-95E9-AD3EA173C5B2}">
      <dgm:prSet phldrT="[Text]"/>
      <dgm:spPr/>
      <dgm:t>
        <a:bodyPr/>
        <a:lstStyle/>
        <a:p>
          <a:r>
            <a:rPr lang="en-US" dirty="0" smtClean="0"/>
            <a:t>details</a:t>
          </a:r>
          <a:endParaRPr lang="en-US" dirty="0"/>
        </a:p>
      </dgm:t>
    </dgm:pt>
    <dgm:pt modelId="{47AFE767-0B39-44A3-9B14-1B9CB19D9345}" type="parTrans" cxnId="{525784E7-A1D9-4CD0-95D8-41445AD5BFE5}">
      <dgm:prSet/>
      <dgm:spPr/>
      <dgm:t>
        <a:bodyPr/>
        <a:lstStyle/>
        <a:p>
          <a:endParaRPr lang="en-US" dirty="0"/>
        </a:p>
      </dgm:t>
    </dgm:pt>
    <dgm:pt modelId="{1E933B0D-36C6-40E0-87E3-0E4589A57F12}" type="sibTrans" cxnId="{525784E7-A1D9-4CD0-95D8-41445AD5BFE5}">
      <dgm:prSet/>
      <dgm:spPr/>
      <dgm:t>
        <a:bodyPr/>
        <a:lstStyle/>
        <a:p>
          <a:endParaRPr lang="en-US"/>
        </a:p>
      </dgm:t>
    </dgm:pt>
    <dgm:pt modelId="{14644052-27A9-49F4-8CD7-1590F565B97D}">
      <dgm:prSet phldrT="[Text]"/>
      <dgm:spPr/>
      <dgm:t>
        <a:bodyPr/>
        <a:lstStyle/>
        <a:p>
          <a:r>
            <a:rPr lang="en-US" dirty="0" smtClean="0"/>
            <a:t>details </a:t>
          </a:r>
          <a:endParaRPr lang="en-US" dirty="0"/>
        </a:p>
      </dgm:t>
    </dgm:pt>
    <dgm:pt modelId="{69A6F5C8-2AA0-4E96-96CD-63F2867A5A8F}" type="parTrans" cxnId="{1BD6DA01-5F26-4568-A77A-EDAE11004AA6}">
      <dgm:prSet/>
      <dgm:spPr/>
      <dgm:t>
        <a:bodyPr/>
        <a:lstStyle/>
        <a:p>
          <a:endParaRPr lang="en-US" dirty="0"/>
        </a:p>
      </dgm:t>
    </dgm:pt>
    <dgm:pt modelId="{14253768-7373-49A9-B1B1-49B6CC4B88F1}" type="sibTrans" cxnId="{1BD6DA01-5F26-4568-A77A-EDAE11004AA6}">
      <dgm:prSet/>
      <dgm:spPr/>
      <dgm:t>
        <a:bodyPr/>
        <a:lstStyle/>
        <a:p>
          <a:endParaRPr lang="en-US"/>
        </a:p>
      </dgm:t>
    </dgm:pt>
    <dgm:pt modelId="{B3C02A1E-D4A4-47C9-8077-550A08F2B5A9}">
      <dgm:prSet phldrT="[Text]"/>
      <dgm:spPr/>
      <dgm:t>
        <a:bodyPr/>
        <a:lstStyle/>
        <a:p>
          <a:r>
            <a:rPr lang="en-US" dirty="0" smtClean="0"/>
            <a:t>details</a:t>
          </a:r>
          <a:endParaRPr lang="en-US" dirty="0"/>
        </a:p>
      </dgm:t>
    </dgm:pt>
    <dgm:pt modelId="{C143474C-5BFC-462A-8911-4A7CC2CBE0D2}" type="parTrans" cxnId="{63977E40-7AD5-4C0E-99CC-53C134A5E3CD}">
      <dgm:prSet/>
      <dgm:spPr/>
      <dgm:t>
        <a:bodyPr/>
        <a:lstStyle/>
        <a:p>
          <a:endParaRPr lang="en-US" dirty="0"/>
        </a:p>
      </dgm:t>
    </dgm:pt>
    <dgm:pt modelId="{F634D545-C5D0-4749-8160-7A1D083BDA50}" type="sibTrans" cxnId="{63977E40-7AD5-4C0E-99CC-53C134A5E3CD}">
      <dgm:prSet/>
      <dgm:spPr/>
      <dgm:t>
        <a:bodyPr/>
        <a:lstStyle/>
        <a:p>
          <a:endParaRPr lang="en-US"/>
        </a:p>
      </dgm:t>
    </dgm:pt>
    <dgm:pt modelId="{C8441200-E09B-48A9-B367-7899558BEFEC}">
      <dgm:prSet phldrT="[Text]"/>
      <dgm:spPr/>
      <dgm:t>
        <a:bodyPr/>
        <a:lstStyle/>
        <a:p>
          <a:r>
            <a:rPr lang="en-US" dirty="0" smtClean="0"/>
            <a:t>details</a:t>
          </a:r>
          <a:endParaRPr lang="en-US" dirty="0"/>
        </a:p>
      </dgm:t>
    </dgm:pt>
    <dgm:pt modelId="{8FD54192-5421-4B4E-8F12-2CC0C9664D42}" type="parTrans" cxnId="{26C807D9-573E-4E52-A687-8497963B038B}">
      <dgm:prSet/>
      <dgm:spPr/>
      <dgm:t>
        <a:bodyPr/>
        <a:lstStyle/>
        <a:p>
          <a:endParaRPr lang="en-US" dirty="0"/>
        </a:p>
      </dgm:t>
    </dgm:pt>
    <dgm:pt modelId="{1EC03F8F-CD8C-4C78-9DA4-9D21F5004AEA}" type="sibTrans" cxnId="{26C807D9-573E-4E52-A687-8497963B038B}">
      <dgm:prSet/>
      <dgm:spPr/>
      <dgm:t>
        <a:bodyPr/>
        <a:lstStyle/>
        <a:p>
          <a:endParaRPr lang="en-US"/>
        </a:p>
      </dgm:t>
    </dgm:pt>
    <dgm:pt modelId="{C4A6C0E1-B778-4EEF-8CD7-D9C326FEBF26}" type="pres">
      <dgm:prSet presAssocID="{9F5EB9F1-D339-43F5-9800-4792A20282C6}" presName="cycle" presStyleCnt="0">
        <dgm:presLayoutVars>
          <dgm:chMax val="1"/>
          <dgm:dir/>
          <dgm:animLvl val="ctr"/>
          <dgm:resizeHandles val="exact"/>
        </dgm:presLayoutVars>
      </dgm:prSet>
      <dgm:spPr/>
      <dgm:t>
        <a:bodyPr/>
        <a:lstStyle/>
        <a:p>
          <a:endParaRPr lang="en-US"/>
        </a:p>
      </dgm:t>
    </dgm:pt>
    <dgm:pt modelId="{71B2B1B4-A488-476A-90CC-D72119B775EB}" type="pres">
      <dgm:prSet presAssocID="{5BE6A759-B100-4D12-A579-98742485712F}" presName="centerShape" presStyleLbl="node0" presStyleIdx="0" presStyleCnt="1"/>
      <dgm:spPr/>
      <dgm:t>
        <a:bodyPr/>
        <a:lstStyle/>
        <a:p>
          <a:endParaRPr lang="en-US"/>
        </a:p>
      </dgm:t>
    </dgm:pt>
    <dgm:pt modelId="{2499A68A-1CBF-46DD-AC48-0DA276F3D99A}" type="pres">
      <dgm:prSet presAssocID="{47AFE767-0B39-44A3-9B14-1B9CB19D9345}" presName="Name9" presStyleLbl="parChTrans1D2" presStyleIdx="0" presStyleCnt="4"/>
      <dgm:spPr/>
      <dgm:t>
        <a:bodyPr/>
        <a:lstStyle/>
        <a:p>
          <a:endParaRPr lang="en-US"/>
        </a:p>
      </dgm:t>
    </dgm:pt>
    <dgm:pt modelId="{8FBF9C68-93F6-45DA-9274-B38795A6F999}" type="pres">
      <dgm:prSet presAssocID="{47AFE767-0B39-44A3-9B14-1B9CB19D9345}" presName="connTx" presStyleLbl="parChTrans1D2" presStyleIdx="0" presStyleCnt="4"/>
      <dgm:spPr/>
      <dgm:t>
        <a:bodyPr/>
        <a:lstStyle/>
        <a:p>
          <a:endParaRPr lang="en-US"/>
        </a:p>
      </dgm:t>
    </dgm:pt>
    <dgm:pt modelId="{C8D53F6D-470D-4846-9BD1-5103C63BBEB5}" type="pres">
      <dgm:prSet presAssocID="{A4B954BC-89DB-4C8E-95E9-AD3EA173C5B2}" presName="node" presStyleLbl="node1" presStyleIdx="0" presStyleCnt="4">
        <dgm:presLayoutVars>
          <dgm:bulletEnabled val="1"/>
        </dgm:presLayoutVars>
      </dgm:prSet>
      <dgm:spPr/>
      <dgm:t>
        <a:bodyPr/>
        <a:lstStyle/>
        <a:p>
          <a:endParaRPr lang="en-US"/>
        </a:p>
      </dgm:t>
    </dgm:pt>
    <dgm:pt modelId="{CFEB0907-0F7A-4994-84CA-52F89BE1370D}" type="pres">
      <dgm:prSet presAssocID="{69A6F5C8-2AA0-4E96-96CD-63F2867A5A8F}" presName="Name9" presStyleLbl="parChTrans1D2" presStyleIdx="1" presStyleCnt="4"/>
      <dgm:spPr/>
      <dgm:t>
        <a:bodyPr/>
        <a:lstStyle/>
        <a:p>
          <a:endParaRPr lang="en-US"/>
        </a:p>
      </dgm:t>
    </dgm:pt>
    <dgm:pt modelId="{66386601-D24C-487D-AB69-434BF9BB48AC}" type="pres">
      <dgm:prSet presAssocID="{69A6F5C8-2AA0-4E96-96CD-63F2867A5A8F}" presName="connTx" presStyleLbl="parChTrans1D2" presStyleIdx="1" presStyleCnt="4"/>
      <dgm:spPr/>
      <dgm:t>
        <a:bodyPr/>
        <a:lstStyle/>
        <a:p>
          <a:endParaRPr lang="en-US"/>
        </a:p>
      </dgm:t>
    </dgm:pt>
    <dgm:pt modelId="{310E9F17-CBE5-45AB-8C42-600E09D3EFC7}" type="pres">
      <dgm:prSet presAssocID="{14644052-27A9-49F4-8CD7-1590F565B97D}" presName="node" presStyleLbl="node1" presStyleIdx="1" presStyleCnt="4">
        <dgm:presLayoutVars>
          <dgm:bulletEnabled val="1"/>
        </dgm:presLayoutVars>
      </dgm:prSet>
      <dgm:spPr/>
      <dgm:t>
        <a:bodyPr/>
        <a:lstStyle/>
        <a:p>
          <a:endParaRPr lang="en-US"/>
        </a:p>
      </dgm:t>
    </dgm:pt>
    <dgm:pt modelId="{5D16A291-D026-4EED-A322-755BD0FA3BCB}" type="pres">
      <dgm:prSet presAssocID="{C143474C-5BFC-462A-8911-4A7CC2CBE0D2}" presName="Name9" presStyleLbl="parChTrans1D2" presStyleIdx="2" presStyleCnt="4"/>
      <dgm:spPr/>
      <dgm:t>
        <a:bodyPr/>
        <a:lstStyle/>
        <a:p>
          <a:endParaRPr lang="en-US"/>
        </a:p>
      </dgm:t>
    </dgm:pt>
    <dgm:pt modelId="{B8E0FAC4-3B6B-4955-B712-5FC6000251F3}" type="pres">
      <dgm:prSet presAssocID="{C143474C-5BFC-462A-8911-4A7CC2CBE0D2}" presName="connTx" presStyleLbl="parChTrans1D2" presStyleIdx="2" presStyleCnt="4"/>
      <dgm:spPr/>
      <dgm:t>
        <a:bodyPr/>
        <a:lstStyle/>
        <a:p>
          <a:endParaRPr lang="en-US"/>
        </a:p>
      </dgm:t>
    </dgm:pt>
    <dgm:pt modelId="{40E97056-AC3B-4A42-8492-7F75D40935D3}" type="pres">
      <dgm:prSet presAssocID="{B3C02A1E-D4A4-47C9-8077-550A08F2B5A9}" presName="node" presStyleLbl="node1" presStyleIdx="2" presStyleCnt="4">
        <dgm:presLayoutVars>
          <dgm:bulletEnabled val="1"/>
        </dgm:presLayoutVars>
      </dgm:prSet>
      <dgm:spPr/>
      <dgm:t>
        <a:bodyPr/>
        <a:lstStyle/>
        <a:p>
          <a:endParaRPr lang="en-US"/>
        </a:p>
      </dgm:t>
    </dgm:pt>
    <dgm:pt modelId="{87664685-4CF3-4A65-AC31-D84B038F2C61}" type="pres">
      <dgm:prSet presAssocID="{8FD54192-5421-4B4E-8F12-2CC0C9664D42}" presName="Name9" presStyleLbl="parChTrans1D2" presStyleIdx="3" presStyleCnt="4"/>
      <dgm:spPr/>
      <dgm:t>
        <a:bodyPr/>
        <a:lstStyle/>
        <a:p>
          <a:endParaRPr lang="en-US"/>
        </a:p>
      </dgm:t>
    </dgm:pt>
    <dgm:pt modelId="{851A8C2F-73C5-48B0-AB07-C480EDC1A7D8}" type="pres">
      <dgm:prSet presAssocID="{8FD54192-5421-4B4E-8F12-2CC0C9664D42}" presName="connTx" presStyleLbl="parChTrans1D2" presStyleIdx="3" presStyleCnt="4"/>
      <dgm:spPr/>
      <dgm:t>
        <a:bodyPr/>
        <a:lstStyle/>
        <a:p>
          <a:endParaRPr lang="en-US"/>
        </a:p>
      </dgm:t>
    </dgm:pt>
    <dgm:pt modelId="{802B0BD1-1042-4EF8-8AEA-ED79B27D5815}" type="pres">
      <dgm:prSet presAssocID="{C8441200-E09B-48A9-B367-7899558BEFEC}" presName="node" presStyleLbl="node1" presStyleIdx="3" presStyleCnt="4">
        <dgm:presLayoutVars>
          <dgm:bulletEnabled val="1"/>
        </dgm:presLayoutVars>
      </dgm:prSet>
      <dgm:spPr/>
      <dgm:t>
        <a:bodyPr/>
        <a:lstStyle/>
        <a:p>
          <a:endParaRPr lang="en-US"/>
        </a:p>
      </dgm:t>
    </dgm:pt>
  </dgm:ptLst>
  <dgm:cxnLst>
    <dgm:cxn modelId="{24866E91-BE93-461B-B28A-454410B607CB}" type="presOf" srcId="{47AFE767-0B39-44A3-9B14-1B9CB19D9345}" destId="{2499A68A-1CBF-46DD-AC48-0DA276F3D99A}" srcOrd="0" destOrd="0" presId="urn:microsoft.com/office/officeart/2005/8/layout/radial1"/>
    <dgm:cxn modelId="{9B743C7B-9AE2-48EF-8B12-B89B36E2B629}" type="presOf" srcId="{9F5EB9F1-D339-43F5-9800-4792A20282C6}" destId="{C4A6C0E1-B778-4EEF-8CD7-D9C326FEBF26}" srcOrd="0" destOrd="0" presId="urn:microsoft.com/office/officeart/2005/8/layout/radial1"/>
    <dgm:cxn modelId="{7DA769F2-F96E-413F-B25E-EF6A898F512B}" type="presOf" srcId="{8FD54192-5421-4B4E-8F12-2CC0C9664D42}" destId="{851A8C2F-73C5-48B0-AB07-C480EDC1A7D8}" srcOrd="1" destOrd="0" presId="urn:microsoft.com/office/officeart/2005/8/layout/radial1"/>
    <dgm:cxn modelId="{525784E7-A1D9-4CD0-95D8-41445AD5BFE5}" srcId="{5BE6A759-B100-4D12-A579-98742485712F}" destId="{A4B954BC-89DB-4C8E-95E9-AD3EA173C5B2}" srcOrd="0" destOrd="0" parTransId="{47AFE767-0B39-44A3-9B14-1B9CB19D9345}" sibTransId="{1E933B0D-36C6-40E0-87E3-0E4589A57F12}"/>
    <dgm:cxn modelId="{DB2F9C4D-D8EA-40EF-AAB2-F2C4CA85786E}" type="presOf" srcId="{69A6F5C8-2AA0-4E96-96CD-63F2867A5A8F}" destId="{66386601-D24C-487D-AB69-434BF9BB48AC}" srcOrd="1" destOrd="0" presId="urn:microsoft.com/office/officeart/2005/8/layout/radial1"/>
    <dgm:cxn modelId="{576614FC-EA23-4786-86F2-F78C5D282D5B}" type="presOf" srcId="{C143474C-5BFC-462A-8911-4A7CC2CBE0D2}" destId="{B8E0FAC4-3B6B-4955-B712-5FC6000251F3}" srcOrd="1" destOrd="0" presId="urn:microsoft.com/office/officeart/2005/8/layout/radial1"/>
    <dgm:cxn modelId="{26C807D9-573E-4E52-A687-8497963B038B}" srcId="{5BE6A759-B100-4D12-A579-98742485712F}" destId="{C8441200-E09B-48A9-B367-7899558BEFEC}" srcOrd="3" destOrd="0" parTransId="{8FD54192-5421-4B4E-8F12-2CC0C9664D42}" sibTransId="{1EC03F8F-CD8C-4C78-9DA4-9D21F5004AEA}"/>
    <dgm:cxn modelId="{63977E40-7AD5-4C0E-99CC-53C134A5E3CD}" srcId="{5BE6A759-B100-4D12-A579-98742485712F}" destId="{B3C02A1E-D4A4-47C9-8077-550A08F2B5A9}" srcOrd="2" destOrd="0" parTransId="{C143474C-5BFC-462A-8911-4A7CC2CBE0D2}" sibTransId="{F634D545-C5D0-4749-8160-7A1D083BDA50}"/>
    <dgm:cxn modelId="{C17B4EBE-B968-4841-AD00-99E82AA03A1C}" srcId="{9F5EB9F1-D339-43F5-9800-4792A20282C6}" destId="{5BE6A759-B100-4D12-A579-98742485712F}" srcOrd="0" destOrd="0" parTransId="{4C291900-FCF1-4D83-9681-E2C267D17120}" sibTransId="{F5D05B37-78AC-4FB3-B14E-60B95071FC22}"/>
    <dgm:cxn modelId="{2BEC08AD-AA72-4E25-856B-B45735E3FB1F}" type="presOf" srcId="{B3C02A1E-D4A4-47C9-8077-550A08F2B5A9}" destId="{40E97056-AC3B-4A42-8492-7F75D40935D3}" srcOrd="0" destOrd="0" presId="urn:microsoft.com/office/officeart/2005/8/layout/radial1"/>
    <dgm:cxn modelId="{DDA573CC-9BD2-4758-865F-07BE620F3FD4}" type="presOf" srcId="{C8441200-E09B-48A9-B367-7899558BEFEC}" destId="{802B0BD1-1042-4EF8-8AEA-ED79B27D5815}" srcOrd="0" destOrd="0" presId="urn:microsoft.com/office/officeart/2005/8/layout/radial1"/>
    <dgm:cxn modelId="{9C8B93F3-4C20-40FE-BC9C-787ECC311528}" type="presOf" srcId="{A4B954BC-89DB-4C8E-95E9-AD3EA173C5B2}" destId="{C8D53F6D-470D-4846-9BD1-5103C63BBEB5}" srcOrd="0" destOrd="0" presId="urn:microsoft.com/office/officeart/2005/8/layout/radial1"/>
    <dgm:cxn modelId="{A2328B4A-BA40-463A-A2D9-C454E39DE1BF}" type="presOf" srcId="{69A6F5C8-2AA0-4E96-96CD-63F2867A5A8F}" destId="{CFEB0907-0F7A-4994-84CA-52F89BE1370D}" srcOrd="0" destOrd="0" presId="urn:microsoft.com/office/officeart/2005/8/layout/radial1"/>
    <dgm:cxn modelId="{1BD6DA01-5F26-4568-A77A-EDAE11004AA6}" srcId="{5BE6A759-B100-4D12-A579-98742485712F}" destId="{14644052-27A9-49F4-8CD7-1590F565B97D}" srcOrd="1" destOrd="0" parTransId="{69A6F5C8-2AA0-4E96-96CD-63F2867A5A8F}" sibTransId="{14253768-7373-49A9-B1B1-49B6CC4B88F1}"/>
    <dgm:cxn modelId="{5881FF2C-990D-4684-9F14-4414A69B781C}" type="presOf" srcId="{5BE6A759-B100-4D12-A579-98742485712F}" destId="{71B2B1B4-A488-476A-90CC-D72119B775EB}" srcOrd="0" destOrd="0" presId="urn:microsoft.com/office/officeart/2005/8/layout/radial1"/>
    <dgm:cxn modelId="{96366EF9-F72A-4E87-BC49-EE7C00A04C70}" type="presOf" srcId="{14644052-27A9-49F4-8CD7-1590F565B97D}" destId="{310E9F17-CBE5-45AB-8C42-600E09D3EFC7}" srcOrd="0" destOrd="0" presId="urn:microsoft.com/office/officeart/2005/8/layout/radial1"/>
    <dgm:cxn modelId="{83B2C54D-2DF6-4215-9BA3-FFAA9695E8CC}" type="presOf" srcId="{C143474C-5BFC-462A-8911-4A7CC2CBE0D2}" destId="{5D16A291-D026-4EED-A322-755BD0FA3BCB}" srcOrd="0" destOrd="0" presId="urn:microsoft.com/office/officeart/2005/8/layout/radial1"/>
    <dgm:cxn modelId="{496ACE8A-C7EE-4538-8EC8-3BD501F06E0E}" type="presOf" srcId="{47AFE767-0B39-44A3-9B14-1B9CB19D9345}" destId="{8FBF9C68-93F6-45DA-9274-B38795A6F999}" srcOrd="1" destOrd="0" presId="urn:microsoft.com/office/officeart/2005/8/layout/radial1"/>
    <dgm:cxn modelId="{3256B1C2-78A7-4EC7-BA0C-3A0F8C2A54A4}" type="presOf" srcId="{8FD54192-5421-4B4E-8F12-2CC0C9664D42}" destId="{87664685-4CF3-4A65-AC31-D84B038F2C61}" srcOrd="0" destOrd="0" presId="urn:microsoft.com/office/officeart/2005/8/layout/radial1"/>
    <dgm:cxn modelId="{39867608-C971-4B1C-BC0B-8206F02B5842}" type="presParOf" srcId="{C4A6C0E1-B778-4EEF-8CD7-D9C326FEBF26}" destId="{71B2B1B4-A488-476A-90CC-D72119B775EB}" srcOrd="0" destOrd="0" presId="urn:microsoft.com/office/officeart/2005/8/layout/radial1"/>
    <dgm:cxn modelId="{703D7B09-06E6-4EC6-A9F8-3C929A4C2D03}" type="presParOf" srcId="{C4A6C0E1-B778-4EEF-8CD7-D9C326FEBF26}" destId="{2499A68A-1CBF-46DD-AC48-0DA276F3D99A}" srcOrd="1" destOrd="0" presId="urn:microsoft.com/office/officeart/2005/8/layout/radial1"/>
    <dgm:cxn modelId="{F0BAC8CE-8EEE-4BA3-907F-A20362EA79B0}" type="presParOf" srcId="{2499A68A-1CBF-46DD-AC48-0DA276F3D99A}" destId="{8FBF9C68-93F6-45DA-9274-B38795A6F999}" srcOrd="0" destOrd="0" presId="urn:microsoft.com/office/officeart/2005/8/layout/radial1"/>
    <dgm:cxn modelId="{4A9778B1-9D8F-48E8-9C22-AC9F909871C9}" type="presParOf" srcId="{C4A6C0E1-B778-4EEF-8CD7-D9C326FEBF26}" destId="{C8D53F6D-470D-4846-9BD1-5103C63BBEB5}" srcOrd="2" destOrd="0" presId="urn:microsoft.com/office/officeart/2005/8/layout/radial1"/>
    <dgm:cxn modelId="{8781BCBB-565F-4FEB-A611-4B968F4D1CF4}" type="presParOf" srcId="{C4A6C0E1-B778-4EEF-8CD7-D9C326FEBF26}" destId="{CFEB0907-0F7A-4994-84CA-52F89BE1370D}" srcOrd="3" destOrd="0" presId="urn:microsoft.com/office/officeart/2005/8/layout/radial1"/>
    <dgm:cxn modelId="{A7479551-A40C-49BC-A983-C12AA27709F8}" type="presParOf" srcId="{CFEB0907-0F7A-4994-84CA-52F89BE1370D}" destId="{66386601-D24C-487D-AB69-434BF9BB48AC}" srcOrd="0" destOrd="0" presId="urn:microsoft.com/office/officeart/2005/8/layout/radial1"/>
    <dgm:cxn modelId="{11DE9CC1-D2AD-4389-8734-1294693CA011}" type="presParOf" srcId="{C4A6C0E1-B778-4EEF-8CD7-D9C326FEBF26}" destId="{310E9F17-CBE5-45AB-8C42-600E09D3EFC7}" srcOrd="4" destOrd="0" presId="urn:microsoft.com/office/officeart/2005/8/layout/radial1"/>
    <dgm:cxn modelId="{BCD3F7BB-8112-4DF8-8D68-C70266A5C356}" type="presParOf" srcId="{C4A6C0E1-B778-4EEF-8CD7-D9C326FEBF26}" destId="{5D16A291-D026-4EED-A322-755BD0FA3BCB}" srcOrd="5" destOrd="0" presId="urn:microsoft.com/office/officeart/2005/8/layout/radial1"/>
    <dgm:cxn modelId="{F01F2784-68E7-4F2E-B54A-44BED03DEA31}" type="presParOf" srcId="{5D16A291-D026-4EED-A322-755BD0FA3BCB}" destId="{B8E0FAC4-3B6B-4955-B712-5FC6000251F3}" srcOrd="0" destOrd="0" presId="urn:microsoft.com/office/officeart/2005/8/layout/radial1"/>
    <dgm:cxn modelId="{779F0FA3-749C-4691-A39A-4986AA1D461F}" type="presParOf" srcId="{C4A6C0E1-B778-4EEF-8CD7-D9C326FEBF26}" destId="{40E97056-AC3B-4A42-8492-7F75D40935D3}" srcOrd="6" destOrd="0" presId="urn:microsoft.com/office/officeart/2005/8/layout/radial1"/>
    <dgm:cxn modelId="{3B7B812A-742C-4C12-A31A-433B1C637071}" type="presParOf" srcId="{C4A6C0E1-B778-4EEF-8CD7-D9C326FEBF26}" destId="{87664685-4CF3-4A65-AC31-D84B038F2C61}" srcOrd="7" destOrd="0" presId="urn:microsoft.com/office/officeart/2005/8/layout/radial1"/>
    <dgm:cxn modelId="{5F30A2E3-7562-445A-9142-AF52B12736E0}" type="presParOf" srcId="{87664685-4CF3-4A65-AC31-D84B038F2C61}" destId="{851A8C2F-73C5-48B0-AB07-C480EDC1A7D8}" srcOrd="0" destOrd="0" presId="urn:microsoft.com/office/officeart/2005/8/layout/radial1"/>
    <dgm:cxn modelId="{9107094B-330D-4212-985B-B5B15B2B7A8E}" type="presParOf" srcId="{C4A6C0E1-B778-4EEF-8CD7-D9C326FEBF26}" destId="{802B0BD1-1042-4EF8-8AEA-ED79B27D5815}"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2B1B4-A488-476A-90CC-D72119B775EB}">
      <dsp:nvSpPr>
        <dsp:cNvPr id="0" name=""/>
        <dsp:cNvSpPr/>
      </dsp:nvSpPr>
      <dsp:spPr>
        <a:xfrm>
          <a:off x="2488348" y="1472348"/>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Main Idea</a:t>
          </a:r>
          <a:endParaRPr lang="en-US" sz="2700" kern="1200" dirty="0"/>
        </a:p>
      </dsp:txBody>
      <dsp:txXfrm>
        <a:off x="2652266" y="1636266"/>
        <a:ext cx="791467" cy="791467"/>
      </dsp:txXfrm>
    </dsp:sp>
    <dsp:sp modelId="{2499A68A-1CBF-46DD-AC48-0DA276F3D99A}">
      <dsp:nvSpPr>
        <dsp:cNvPr id="0" name=""/>
        <dsp:cNvSpPr/>
      </dsp:nvSpPr>
      <dsp:spPr>
        <a:xfrm rot="16200000">
          <a:off x="2878775" y="1286598"/>
          <a:ext cx="338449" cy="33050"/>
        </a:xfrm>
        <a:custGeom>
          <a:avLst/>
          <a:gdLst/>
          <a:ahLst/>
          <a:cxnLst/>
          <a:rect l="0" t="0" r="0" b="0"/>
          <a:pathLst>
            <a:path>
              <a:moveTo>
                <a:pt x="0" y="16525"/>
              </a:moveTo>
              <a:lnTo>
                <a:pt x="338449"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39538" y="1294661"/>
        <a:ext cx="16922" cy="16922"/>
      </dsp:txXfrm>
    </dsp:sp>
    <dsp:sp modelId="{C8D53F6D-470D-4846-9BD1-5103C63BBEB5}">
      <dsp:nvSpPr>
        <dsp:cNvPr id="0" name=""/>
        <dsp:cNvSpPr/>
      </dsp:nvSpPr>
      <dsp:spPr>
        <a:xfrm>
          <a:off x="2488348" y="14594"/>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details</a:t>
          </a:r>
          <a:endParaRPr lang="en-US" sz="2200" kern="1200" dirty="0"/>
        </a:p>
      </dsp:txBody>
      <dsp:txXfrm>
        <a:off x="2652266" y="178512"/>
        <a:ext cx="791467" cy="791467"/>
      </dsp:txXfrm>
    </dsp:sp>
    <dsp:sp modelId="{CFEB0907-0F7A-4994-84CA-52F89BE1370D}">
      <dsp:nvSpPr>
        <dsp:cNvPr id="0" name=""/>
        <dsp:cNvSpPr/>
      </dsp:nvSpPr>
      <dsp:spPr>
        <a:xfrm>
          <a:off x="3607651" y="2015474"/>
          <a:ext cx="338449" cy="33050"/>
        </a:xfrm>
        <a:custGeom>
          <a:avLst/>
          <a:gdLst/>
          <a:ahLst/>
          <a:cxnLst/>
          <a:rect l="0" t="0" r="0" b="0"/>
          <a:pathLst>
            <a:path>
              <a:moveTo>
                <a:pt x="0" y="16525"/>
              </a:moveTo>
              <a:lnTo>
                <a:pt x="338449"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768415" y="2023538"/>
        <a:ext cx="16922" cy="16922"/>
      </dsp:txXfrm>
    </dsp:sp>
    <dsp:sp modelId="{310E9F17-CBE5-45AB-8C42-600E09D3EFC7}">
      <dsp:nvSpPr>
        <dsp:cNvPr id="0" name=""/>
        <dsp:cNvSpPr/>
      </dsp:nvSpPr>
      <dsp:spPr>
        <a:xfrm>
          <a:off x="3946101" y="1472348"/>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details </a:t>
          </a:r>
          <a:endParaRPr lang="en-US" sz="2200" kern="1200" dirty="0"/>
        </a:p>
      </dsp:txBody>
      <dsp:txXfrm>
        <a:off x="4110019" y="1636266"/>
        <a:ext cx="791467" cy="791467"/>
      </dsp:txXfrm>
    </dsp:sp>
    <dsp:sp modelId="{5D16A291-D026-4EED-A322-755BD0FA3BCB}">
      <dsp:nvSpPr>
        <dsp:cNvPr id="0" name=""/>
        <dsp:cNvSpPr/>
      </dsp:nvSpPr>
      <dsp:spPr>
        <a:xfrm rot="5400000">
          <a:off x="2878775" y="2744351"/>
          <a:ext cx="338449" cy="33050"/>
        </a:xfrm>
        <a:custGeom>
          <a:avLst/>
          <a:gdLst/>
          <a:ahLst/>
          <a:cxnLst/>
          <a:rect l="0" t="0" r="0" b="0"/>
          <a:pathLst>
            <a:path>
              <a:moveTo>
                <a:pt x="0" y="16525"/>
              </a:moveTo>
              <a:lnTo>
                <a:pt x="338449"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39538" y="2752415"/>
        <a:ext cx="16922" cy="16922"/>
      </dsp:txXfrm>
    </dsp:sp>
    <dsp:sp modelId="{40E97056-AC3B-4A42-8492-7F75D40935D3}">
      <dsp:nvSpPr>
        <dsp:cNvPr id="0" name=""/>
        <dsp:cNvSpPr/>
      </dsp:nvSpPr>
      <dsp:spPr>
        <a:xfrm>
          <a:off x="2488348" y="2930101"/>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details</a:t>
          </a:r>
          <a:endParaRPr lang="en-US" sz="2200" kern="1200" dirty="0"/>
        </a:p>
      </dsp:txBody>
      <dsp:txXfrm>
        <a:off x="2652266" y="3094019"/>
        <a:ext cx="791467" cy="791467"/>
      </dsp:txXfrm>
    </dsp:sp>
    <dsp:sp modelId="{87664685-4CF3-4A65-AC31-D84B038F2C61}">
      <dsp:nvSpPr>
        <dsp:cNvPr id="0" name=""/>
        <dsp:cNvSpPr/>
      </dsp:nvSpPr>
      <dsp:spPr>
        <a:xfrm rot="10800000">
          <a:off x="2149898" y="2015474"/>
          <a:ext cx="338449" cy="33050"/>
        </a:xfrm>
        <a:custGeom>
          <a:avLst/>
          <a:gdLst/>
          <a:ahLst/>
          <a:cxnLst/>
          <a:rect l="0" t="0" r="0" b="0"/>
          <a:pathLst>
            <a:path>
              <a:moveTo>
                <a:pt x="0" y="16525"/>
              </a:moveTo>
              <a:lnTo>
                <a:pt x="338449"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310661" y="2023538"/>
        <a:ext cx="16922" cy="16922"/>
      </dsp:txXfrm>
    </dsp:sp>
    <dsp:sp modelId="{802B0BD1-1042-4EF8-8AEA-ED79B27D5815}">
      <dsp:nvSpPr>
        <dsp:cNvPr id="0" name=""/>
        <dsp:cNvSpPr/>
      </dsp:nvSpPr>
      <dsp:spPr>
        <a:xfrm>
          <a:off x="1030594" y="1472348"/>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details</a:t>
          </a:r>
          <a:endParaRPr lang="en-US" sz="2200" kern="1200" dirty="0"/>
        </a:p>
      </dsp:txBody>
      <dsp:txXfrm>
        <a:off x="1194512" y="1636266"/>
        <a:ext cx="791467" cy="79146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33581-5393-46E9-BA2B-CBFFC31678FE}" type="datetimeFigureOut">
              <a:rPr lang="en-US" smtClean="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F07C4D-461D-4824-8FC7-72743586B7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33581-5393-46E9-BA2B-CBFFC31678FE}" type="datetimeFigureOut">
              <a:rPr lang="en-US" smtClean="0"/>
              <a:pPr/>
              <a:t>1/31/2017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07C4D-461D-4824-8FC7-72743586B7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85800"/>
            <a:ext cx="8229600" cy="1374775"/>
          </a:xfrm>
        </p:spPr>
        <p:txBody>
          <a:bodyPr/>
          <a:lstStyle/>
          <a:p>
            <a:pPr eaLnBrk="1" hangingPunct="1"/>
            <a:r>
              <a:rPr lang="en-US" sz="7200" dirty="0" smtClean="0">
                <a:solidFill>
                  <a:schemeClr val="tx1"/>
                </a:solidFill>
              </a:rPr>
              <a:t>Text Structures</a:t>
            </a:r>
          </a:p>
        </p:txBody>
      </p:sp>
      <p:sp>
        <p:nvSpPr>
          <p:cNvPr id="2051" name="Rectangle 3"/>
          <p:cNvSpPr>
            <a:spLocks noGrp="1" noChangeArrowheads="1"/>
          </p:cNvSpPr>
          <p:nvPr>
            <p:ph type="subTitle" idx="1"/>
          </p:nvPr>
        </p:nvSpPr>
        <p:spPr>
          <a:xfrm>
            <a:off x="1981200" y="2667000"/>
            <a:ext cx="4495800" cy="1752600"/>
          </a:xfrm>
        </p:spPr>
        <p:txBody>
          <a:bodyPr/>
          <a:lstStyle/>
          <a:p>
            <a:pPr eaLnBrk="1" hangingPunct="1"/>
            <a:r>
              <a:rPr lang="en-US" b="1" dirty="0" smtClean="0"/>
              <a:t>Nonfiction Organizational Patterns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Compare and Contrast Structured Text Signal Words:</a:t>
            </a:r>
            <a:br>
              <a:rPr lang="en-US" dirty="0" smtClean="0"/>
            </a:br>
            <a:r>
              <a:rPr lang="en-US" dirty="0" smtClean="0"/>
              <a:t>like, similar to, in contrast, although, on the other hand, unless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lstStyle/>
          <a:p>
            <a:pPr>
              <a:buNone/>
            </a:pPr>
            <a:r>
              <a:rPr lang="en-US" dirty="0" smtClean="0"/>
              <a:t>Description: explains a topic in considerable detail. Usually has a main (central) idea with details.</a:t>
            </a:r>
          </a:p>
          <a:p>
            <a:pPr>
              <a:buNone/>
            </a:pPr>
            <a:endParaRPr lang="en-US" dirty="0"/>
          </a:p>
        </p:txBody>
      </p:sp>
      <p:graphicFrame>
        <p:nvGraphicFramePr>
          <p:cNvPr id="4" name="Diagram 3"/>
          <p:cNvGraphicFramePr/>
          <p:nvPr/>
        </p:nvGraphicFramePr>
        <p:xfrm>
          <a:off x="1600200" y="2590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Description Structured Text Signal Words: </a:t>
            </a:r>
            <a:br>
              <a:rPr lang="en-US" dirty="0" smtClean="0"/>
            </a:br>
            <a:r>
              <a:rPr lang="en-US" dirty="0" smtClean="0"/>
              <a:t>for example, in particular, for instance, to illustrate, such as, most important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5400" b="1" dirty="0" smtClean="0"/>
              <a:t>Chronological</a:t>
            </a:r>
            <a:endParaRPr lang="en-US" sz="5400" b="1" dirty="0"/>
          </a:p>
        </p:txBody>
      </p:sp>
      <p:sp>
        <p:nvSpPr>
          <p:cNvPr id="3" name="Content Placeholder 2"/>
          <p:cNvSpPr>
            <a:spLocks noGrp="1"/>
          </p:cNvSpPr>
          <p:nvPr>
            <p:ph idx="1"/>
          </p:nvPr>
        </p:nvSpPr>
        <p:spPr>
          <a:xfrm>
            <a:off x="152400" y="1143000"/>
            <a:ext cx="5029200" cy="4983163"/>
          </a:xfrm>
        </p:spPr>
        <p:txBody>
          <a:bodyPr>
            <a:normAutofit/>
          </a:bodyPr>
          <a:lstStyle/>
          <a:p>
            <a:pPr algn="ctr">
              <a:buNone/>
            </a:pPr>
            <a:r>
              <a:rPr lang="en-US" sz="6000" dirty="0" smtClean="0"/>
              <a:t>Description:  Arranged in order of time of occurrence</a:t>
            </a:r>
            <a:endParaRPr lang="en-US" sz="6000" dirty="0"/>
          </a:p>
        </p:txBody>
      </p:sp>
      <p:graphicFrame>
        <p:nvGraphicFramePr>
          <p:cNvPr id="5" name="Table 4"/>
          <p:cNvGraphicFramePr>
            <a:graphicFrameLocks noGrp="1"/>
          </p:cNvGraphicFramePr>
          <p:nvPr/>
        </p:nvGraphicFramePr>
        <p:xfrm>
          <a:off x="5715000" y="2209800"/>
          <a:ext cx="2743200" cy="4358640"/>
        </p:xfrm>
        <a:graphic>
          <a:graphicData uri="http://schemas.openxmlformats.org/drawingml/2006/table">
            <a:tbl>
              <a:tblPr/>
              <a:tblGrid>
                <a:gridCol w="2743200"/>
              </a:tblGrid>
              <a:tr h="4358640">
                <a:tc>
                  <a:txBody>
                    <a:bodyPr/>
                    <a:lstStyle/>
                    <a:p>
                      <a:pPr algn="ctr"/>
                      <a:r>
                        <a:rPr lang="en-US" b="1" dirty="0"/>
                        <a:t> </a:t>
                      </a:r>
                      <a:r>
                        <a:rPr lang="en-US" b="1" dirty="0" smtClean="0"/>
                        <a:t>CIVIL</a:t>
                      </a:r>
                      <a:r>
                        <a:rPr lang="en-US" b="1" baseline="0" dirty="0" smtClean="0"/>
                        <a:t> WAR TIMELINE</a:t>
                      </a:r>
                      <a:endParaRPr lang="en-US" b="1" dirty="0"/>
                    </a:p>
                    <a:p>
                      <a:r>
                        <a:rPr lang="en-US" sz="1000" b="1" dirty="0">
                          <a:latin typeface="verdana,sans-verdana,sans-serif"/>
                        </a:rPr>
                        <a:t>November 6, 1860-</a:t>
                      </a:r>
                      <a:r>
                        <a:rPr lang="en-US" dirty="0"/>
                        <a:t> </a:t>
                      </a:r>
                      <a:r>
                        <a:rPr lang="en-US" sz="1000" dirty="0">
                          <a:latin typeface="verdana,sans-verdana,sans-serif"/>
                        </a:rPr>
                        <a:t>Abraham Lincoln is elected sixteenth president of the United States, the first Republican president in the nation who represents a party that opposes the spread of slavery in the territories of the United States.</a:t>
                      </a:r>
                      <a:endParaRPr lang="en-US" dirty="0"/>
                    </a:p>
                    <a:p>
                      <a:r>
                        <a:rPr lang="en-US" sz="1000" b="1" dirty="0">
                          <a:latin typeface="verdana,sans-verdana,sans-serif"/>
                        </a:rPr>
                        <a:t>December 17, 1860-</a:t>
                      </a:r>
                      <a:r>
                        <a:rPr lang="en-US" dirty="0"/>
                        <a:t> </a:t>
                      </a:r>
                      <a:r>
                        <a:rPr lang="en-US" sz="1000" dirty="0">
                          <a:latin typeface="verdana,sans-verdana,sans-serif"/>
                        </a:rPr>
                        <a:t>The first Secession Convention meets in Columbia, South Carolina.</a:t>
                      </a:r>
                      <a:endParaRPr lang="en-US" dirty="0"/>
                    </a:p>
                    <a:p>
                      <a:r>
                        <a:rPr lang="en-US" sz="1000" b="1" dirty="0">
                          <a:latin typeface="verdana,sans-verdana,sans-serif"/>
                        </a:rPr>
                        <a:t>December 20, 1860-</a:t>
                      </a:r>
                      <a:r>
                        <a:rPr lang="en-US" dirty="0"/>
                        <a:t> </a:t>
                      </a:r>
                      <a:r>
                        <a:rPr lang="en-US" sz="1000" dirty="0">
                          <a:latin typeface="verdana,sans-verdana,sans-serif"/>
                        </a:rPr>
                        <a:t>South Carolina secedes from the Union.</a:t>
                      </a:r>
                      <a:endParaRPr lang="en-US" dirty="0"/>
                    </a:p>
                    <a:p>
                      <a:r>
                        <a:rPr lang="en-US" sz="1000" b="1" dirty="0">
                          <a:latin typeface="verdana,sans-verdana,sans-serif"/>
                        </a:rPr>
                        <a:t>January 1861 -</a:t>
                      </a:r>
                      <a:r>
                        <a:rPr lang="en-US" dirty="0"/>
                        <a:t> </a:t>
                      </a:r>
                      <a:r>
                        <a:rPr lang="en-US" sz="1000" dirty="0">
                          <a:latin typeface="verdana,sans-verdana,sans-serif"/>
                        </a:rPr>
                        <a:t>Six additional southern states secede from the Union.</a:t>
                      </a:r>
                      <a:endParaRPr lang="en-US" dirty="0"/>
                    </a:p>
                    <a:p>
                      <a:r>
                        <a:rPr lang="en-US" sz="1000" b="1" dirty="0">
                          <a:latin typeface="verdana,sans-verdana,sans-serif"/>
                        </a:rPr>
                        <a:t>February 8-9, 1861 -</a:t>
                      </a:r>
                      <a:r>
                        <a:rPr lang="en-US" dirty="0"/>
                        <a:t> </a:t>
                      </a:r>
                      <a:r>
                        <a:rPr lang="en-US" sz="1000" dirty="0">
                          <a:latin typeface="verdana,sans-verdana,sans-serif"/>
                        </a:rPr>
                        <a:t>The southern states that seceded create a government at Montgomery, Alabama, and the Confederate States of America are formed.</a:t>
                      </a:r>
                      <a:endParaRPr lang="en-US" dirty="0"/>
                    </a:p>
                  </a:txBody>
                  <a:tcPr marL="0" marR="0" marT="0" marB="0" anchor="ctr">
                    <a:lnL>
                      <a:noFill/>
                    </a:lnL>
                    <a:lnR>
                      <a:noFill/>
                    </a:lnR>
                    <a:lnT>
                      <a:noFill/>
                    </a:lnT>
                    <a:lnB>
                      <a:noFill/>
                    </a:lnB>
                  </a:tcPr>
                </a:tc>
              </a:tr>
            </a:tbl>
          </a:graphicData>
        </a:graphic>
      </p:graphicFrame>
      <p:pic>
        <p:nvPicPr>
          <p:cNvPr id="1028" name="Picture 4" descr="A Civil War time line"/>
          <p:cNvPicPr>
            <a:picLocks noChangeAspect="1" noChangeArrowheads="1"/>
          </p:cNvPicPr>
          <p:nvPr/>
        </p:nvPicPr>
        <p:blipFill>
          <a:blip r:embed="rId2" cstate="print"/>
          <a:srcRect/>
          <a:stretch>
            <a:fillRect/>
          </a:stretch>
        </p:blipFill>
        <p:spPr bwMode="auto">
          <a:xfrm>
            <a:off x="5486400" y="1295400"/>
            <a:ext cx="3124200" cy="14679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noFill/>
        </p:spPr>
        <p:txBody>
          <a:bodyPr/>
          <a:lstStyle/>
          <a:p>
            <a:pPr eaLnBrk="1" hangingPunct="1"/>
            <a:r>
              <a:rPr lang="en-US" b="1" dirty="0" smtClean="0">
                <a:solidFill>
                  <a:srgbClr val="FF0000"/>
                </a:solidFill>
              </a:rPr>
              <a:t>Practice</a:t>
            </a:r>
          </a:p>
        </p:txBody>
      </p:sp>
      <p:sp>
        <p:nvSpPr>
          <p:cNvPr id="8197" name="Rectangle 5"/>
          <p:cNvSpPr>
            <a:spLocks noGrp="1" noChangeArrowheads="1"/>
          </p:cNvSpPr>
          <p:nvPr>
            <p:ph type="body" idx="1"/>
          </p:nvPr>
        </p:nvSpPr>
        <p:spPr>
          <a:noFill/>
        </p:spPr>
        <p:txBody>
          <a:bodyPr/>
          <a:lstStyle/>
          <a:p>
            <a:pPr marL="609600" indent="-609600" algn="ctr" eaLnBrk="1" hangingPunct="1">
              <a:buFontTx/>
              <a:buNone/>
            </a:pPr>
            <a:r>
              <a:rPr lang="en-US" dirty="0" smtClean="0"/>
              <a:t>Starts </a:t>
            </a:r>
            <a:r>
              <a:rPr lang="en-US" b="1" dirty="0" smtClean="0">
                <a:solidFill>
                  <a:schemeClr val="accent1">
                    <a:lumMod val="75000"/>
                  </a:schemeClr>
                </a:solidFill>
              </a:rPr>
              <a:t>easy</a:t>
            </a:r>
            <a:r>
              <a:rPr lang="en-US" dirty="0" smtClean="0"/>
              <a:t> but gets </a:t>
            </a:r>
            <a:r>
              <a:rPr lang="en-US" b="1" dirty="0" smtClean="0">
                <a:solidFill>
                  <a:srgbClr val="FF0000"/>
                </a:solidFill>
              </a:rPr>
              <a:t>hard</a:t>
            </a:r>
            <a:endParaRPr lang="en-US" dirty="0" smtClean="0">
              <a:solidFill>
                <a:srgbClr val="FF0000"/>
              </a:solidFill>
            </a:endParaRPr>
          </a:p>
          <a:p>
            <a:pPr marL="609600" indent="-609600" eaLnBrk="1" hangingPunct="1">
              <a:buFontTx/>
              <a:buNone/>
            </a:pPr>
            <a:endParaRPr lang="en-US" dirty="0" smtClean="0"/>
          </a:p>
          <a:p>
            <a:pPr marL="609600" indent="-609600" eaLnBrk="1" hangingPunct="1">
              <a:buFontTx/>
              <a:buAutoNum type="arabicPeriod"/>
            </a:pPr>
            <a:r>
              <a:rPr lang="en-US" b="1" dirty="0" smtClean="0"/>
              <a:t>Read the paragraph</a:t>
            </a:r>
          </a:p>
          <a:p>
            <a:pPr marL="609600" indent="-609600" eaLnBrk="1" hangingPunct="1">
              <a:buFontTx/>
              <a:buAutoNum type="arabicPeriod"/>
            </a:pPr>
            <a:r>
              <a:rPr lang="en-US" b="1" dirty="0" smtClean="0"/>
              <a:t>Identify the text structure</a:t>
            </a:r>
          </a:p>
          <a:p>
            <a:pPr marL="609600" indent="-609600" eaLnBrk="1" hangingPunct="1">
              <a:buFontTx/>
              <a:buAutoNum type="arabicPeriod"/>
            </a:pPr>
            <a:r>
              <a:rPr lang="en-US" b="1" dirty="0" smtClean="0"/>
              <a:t>Write it down.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2000"/>
                                        <p:tgtEl>
                                          <p:spTgt spid="819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7"/>
                                        </p:tgtEl>
                                        <p:attrNameLst>
                                          <p:attrName>style.visibility</p:attrName>
                                        </p:attrNameLst>
                                      </p:cBhvr>
                                      <p:to>
                                        <p:strVal val="visible"/>
                                      </p:to>
                                    </p:set>
                                    <p:animEffect transition="in" filter="fade">
                                      <p:cBhvr>
                                        <p:cTn id="10"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a separate sheet of paper, fill in the chart as follows.</a:t>
            </a:r>
            <a:endParaRPr lang="en-US" dirty="0"/>
          </a:p>
        </p:txBody>
      </p:sp>
      <p:sp>
        <p:nvSpPr>
          <p:cNvPr id="3" name="Text Placeholder 2"/>
          <p:cNvSpPr>
            <a:spLocks noGrp="1"/>
          </p:cNvSpPr>
          <p:nvPr>
            <p:ph type="body" idx="1"/>
          </p:nvPr>
        </p:nvSpPr>
        <p:spPr/>
        <p:txBody>
          <a:bodyPr/>
          <a:lstStyle/>
          <a:p>
            <a:pPr algn="ctr"/>
            <a:r>
              <a:rPr lang="en-US" dirty="0" smtClean="0"/>
              <a:t>Text Structure</a:t>
            </a:r>
            <a:endParaRPr lang="en-US" dirty="0"/>
          </a:p>
        </p:txBody>
      </p:sp>
      <p:sp>
        <p:nvSpPr>
          <p:cNvPr id="4" name="Content Placeholder 3"/>
          <p:cNvSpPr>
            <a:spLocks noGrp="1"/>
          </p:cNvSpPr>
          <p:nvPr>
            <p:ph sz="half" idx="2"/>
          </p:nvPr>
        </p:nvSpPr>
        <p:spPr/>
        <p:txBody>
          <a:bodyPr>
            <a:normAutofit lnSpcReduction="10000"/>
          </a:bodyPr>
          <a:lstStyle/>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endParaRPr lang="en-US" dirty="0"/>
          </a:p>
        </p:txBody>
      </p:sp>
      <p:sp>
        <p:nvSpPr>
          <p:cNvPr id="5" name="Text Placeholder 4"/>
          <p:cNvSpPr>
            <a:spLocks noGrp="1"/>
          </p:cNvSpPr>
          <p:nvPr>
            <p:ph type="body" sz="quarter" idx="3"/>
          </p:nvPr>
        </p:nvSpPr>
        <p:spPr/>
        <p:txBody>
          <a:bodyPr/>
          <a:lstStyle/>
          <a:p>
            <a:pPr algn="ctr"/>
            <a:r>
              <a:rPr lang="en-US" dirty="0" smtClean="0"/>
              <a:t>Signal Words/How I Know</a:t>
            </a:r>
            <a:endParaRPr lang="en-US" dirty="0"/>
          </a:p>
        </p:txBody>
      </p:sp>
      <p:sp>
        <p:nvSpPr>
          <p:cNvPr id="6" name="Content Placeholder 5"/>
          <p:cNvSpPr>
            <a:spLocks noGrp="1"/>
          </p:cNvSpPr>
          <p:nvPr>
            <p:ph sz="quarter" idx="4"/>
          </p:nvPr>
        </p:nvSpPr>
        <p:spPr/>
        <p:txBody>
          <a:bodyPr>
            <a:normAutofit lnSpcReduction="10000"/>
          </a:bodyPr>
          <a:lstStyle/>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pPr marL="457200" indent="-457200">
              <a:buFont typeface="+mj-lt"/>
              <a:buAutoNum type="arabicPeriod"/>
            </a:pPr>
            <a:r>
              <a:rPr lang="en-US" dirty="0" smtClean="0"/>
              <a:t>___</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eaLnBrk="1" hangingPunct="1"/>
            <a:r>
              <a:rPr lang="en-US" b="1" dirty="0" smtClean="0"/>
              <a:t>1</a:t>
            </a:r>
          </a:p>
        </p:txBody>
      </p:sp>
      <p:sp>
        <p:nvSpPr>
          <p:cNvPr id="11267" name="Rectangle 3"/>
          <p:cNvSpPr>
            <a:spLocks noGrp="1" noChangeArrowheads="1"/>
          </p:cNvSpPr>
          <p:nvPr>
            <p:ph type="body" idx="1"/>
          </p:nvPr>
        </p:nvSpPr>
        <p:spPr>
          <a:xfrm>
            <a:off x="457200" y="1066800"/>
            <a:ext cx="8229600" cy="5257800"/>
          </a:xfrm>
        </p:spPr>
        <p:txBody>
          <a:bodyPr/>
          <a:lstStyle/>
          <a:p>
            <a:pPr algn="ctr" eaLnBrk="1" hangingPunct="1">
              <a:buFontTx/>
              <a:buNone/>
            </a:pPr>
            <a:r>
              <a:rPr lang="en-US" b="1" dirty="0" smtClean="0"/>
              <a:t>Deviled Eggs</a:t>
            </a:r>
          </a:p>
          <a:p>
            <a:pPr eaLnBrk="1" hangingPunct="1">
              <a:buFontTx/>
              <a:buNone/>
            </a:pPr>
            <a:r>
              <a:rPr lang="en-US" dirty="0" smtClean="0"/>
              <a:t>		Pop out (remove) the egg yolks to a small bowl and mash with a fork. Add mayonnaise, mustard powder, vinegar, salt and pepper and mix thoroughly. Fill the empty egg white shells with the mixture and sprinkle lightly with paprika.  Cover lightly with plastic wrap and refrigerate for up to one day before serving.</a:t>
            </a:r>
          </a:p>
        </p:txBody>
      </p:sp>
      <p:sp>
        <p:nvSpPr>
          <p:cNvPr id="4" name="TextBox 3"/>
          <p:cNvSpPr txBox="1"/>
          <p:nvPr/>
        </p:nvSpPr>
        <p:spPr>
          <a:xfrm>
            <a:off x="2590800" y="5181600"/>
            <a:ext cx="3603551" cy="1015663"/>
          </a:xfrm>
          <a:prstGeom prst="rect">
            <a:avLst/>
          </a:prstGeom>
          <a:noFill/>
        </p:spPr>
        <p:txBody>
          <a:bodyPr wrap="none" rtlCol="0">
            <a:spAutoFit/>
          </a:bodyPr>
          <a:lstStyle/>
          <a:p>
            <a:pPr algn="ctr"/>
            <a:r>
              <a:rPr lang="en-US" sz="6000" b="1" dirty="0" smtClean="0">
                <a:solidFill>
                  <a:schemeClr val="accent1">
                    <a:lumMod val="75000"/>
                  </a:schemeClr>
                </a:solidFill>
              </a:rPr>
              <a:t>SEQUENCE</a:t>
            </a:r>
            <a:endParaRPr lang="en-US" sz="60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fade">
                                      <p:cBhvr>
                                        <p:cTn id="10" dur="2000"/>
                                        <p:tgtEl>
                                          <p:spTgt spid="1126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0"/>
            <a:ext cx="8229600" cy="1143000"/>
          </a:xfrm>
          <a:noFill/>
        </p:spPr>
        <p:txBody>
          <a:bodyPr/>
          <a:lstStyle/>
          <a:p>
            <a:pPr eaLnBrk="1" hangingPunct="1"/>
            <a:r>
              <a:rPr lang="en-US" b="1" dirty="0" smtClean="0"/>
              <a:t>2</a:t>
            </a:r>
          </a:p>
        </p:txBody>
      </p:sp>
      <p:sp>
        <p:nvSpPr>
          <p:cNvPr id="12293" name="Rectangle 5"/>
          <p:cNvSpPr>
            <a:spLocks noGrp="1" noChangeArrowheads="1"/>
          </p:cNvSpPr>
          <p:nvPr>
            <p:ph type="body" idx="1"/>
          </p:nvPr>
        </p:nvSpPr>
        <p:spPr>
          <a:xfrm>
            <a:off x="457200" y="1066800"/>
            <a:ext cx="8229600" cy="5257800"/>
          </a:xfrm>
          <a:noFill/>
        </p:spPr>
        <p:txBody>
          <a:bodyPr/>
          <a:lstStyle/>
          <a:p>
            <a:pPr algn="ctr" eaLnBrk="1" hangingPunct="1">
              <a:buFontTx/>
              <a:buNone/>
            </a:pPr>
            <a:r>
              <a:rPr lang="en-US" b="1" dirty="0" smtClean="0"/>
              <a:t>Sports at Ericson</a:t>
            </a:r>
          </a:p>
          <a:p>
            <a:pPr eaLnBrk="1" hangingPunct="1">
              <a:buFontTx/>
              <a:buNone/>
            </a:pPr>
            <a:r>
              <a:rPr lang="en-US" dirty="0" smtClean="0"/>
              <a:t>		There are two popular sports played at Ericson, basketball and volleyball.  Both take place inside of the gym at Ericson.  Also, each sport has two teams of people.  In basketball, however, the ball can be played off of the floor, and in volleyball, the ball cannot touch the floor or it is out of play.  Basketball and volleyball are popular sports at Ericson.</a:t>
            </a:r>
          </a:p>
        </p:txBody>
      </p:sp>
      <p:sp>
        <p:nvSpPr>
          <p:cNvPr id="4" name="TextBox 3"/>
          <p:cNvSpPr txBox="1"/>
          <p:nvPr/>
        </p:nvSpPr>
        <p:spPr>
          <a:xfrm>
            <a:off x="2209800" y="5715000"/>
            <a:ext cx="5316777" cy="769441"/>
          </a:xfrm>
          <a:prstGeom prst="rect">
            <a:avLst/>
          </a:prstGeom>
          <a:noFill/>
        </p:spPr>
        <p:txBody>
          <a:bodyPr wrap="none" rtlCol="0">
            <a:spAutoFit/>
          </a:bodyPr>
          <a:lstStyle/>
          <a:p>
            <a:r>
              <a:rPr lang="en-US" sz="4400" b="1" dirty="0" smtClean="0">
                <a:solidFill>
                  <a:schemeClr val="accent1">
                    <a:lumMod val="75000"/>
                  </a:schemeClr>
                </a:solidFill>
              </a:rPr>
              <a:t>COMPARE/CONTRAST</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3"/>
                                        </p:tgtEl>
                                        <p:attrNameLst>
                                          <p:attrName>style.visibility</p:attrName>
                                        </p:attrNameLst>
                                      </p:cBhvr>
                                      <p:to>
                                        <p:strVal val="visible"/>
                                      </p:to>
                                    </p:set>
                                    <p:animEffect transition="in" filter="fade">
                                      <p:cBhvr>
                                        <p:cTn id="10" dur="2000"/>
                                        <p:tgtEl>
                                          <p:spTgt spid="12293"/>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0"/>
            <a:ext cx="8229600" cy="1143000"/>
          </a:xfrm>
          <a:noFill/>
        </p:spPr>
        <p:txBody>
          <a:bodyPr/>
          <a:lstStyle/>
          <a:p>
            <a:pPr eaLnBrk="1" hangingPunct="1"/>
            <a:r>
              <a:rPr lang="en-US" b="1" dirty="0"/>
              <a:t>3</a:t>
            </a:r>
            <a:endParaRPr lang="en-US" b="1" dirty="0" smtClean="0"/>
          </a:p>
        </p:txBody>
      </p:sp>
      <p:sp>
        <p:nvSpPr>
          <p:cNvPr id="14341" name="Rectangle 5"/>
          <p:cNvSpPr>
            <a:spLocks noGrp="1" noChangeArrowheads="1"/>
          </p:cNvSpPr>
          <p:nvPr>
            <p:ph type="body" idx="1"/>
          </p:nvPr>
        </p:nvSpPr>
        <p:spPr>
          <a:xfrm>
            <a:off x="457200" y="1066800"/>
            <a:ext cx="8229600" cy="5257800"/>
          </a:xfrm>
          <a:noFill/>
        </p:spPr>
        <p:txBody>
          <a:bodyPr/>
          <a:lstStyle/>
          <a:p>
            <a:pPr algn="ctr" eaLnBrk="1" hangingPunct="1">
              <a:buFontTx/>
              <a:buNone/>
            </a:pPr>
            <a:r>
              <a:rPr lang="en-US" b="1" dirty="0" smtClean="0"/>
              <a:t>Failing Classes</a:t>
            </a:r>
          </a:p>
          <a:p>
            <a:pPr eaLnBrk="1" hangingPunct="1">
              <a:buFontTx/>
              <a:buNone/>
            </a:pPr>
            <a:r>
              <a:rPr lang="en-US" dirty="0" smtClean="0"/>
              <a:t>		Lots of students fail classes.  Some students fail because the work is too hard for them.  Other times they may fail because they are lazy, and don’t do any work.  Another reason why students may fail is if they don’t go to school.  If you’re not in class you may miss a lot.  Many students fail classes every quarter.  </a:t>
            </a:r>
          </a:p>
        </p:txBody>
      </p:sp>
      <p:sp>
        <p:nvSpPr>
          <p:cNvPr id="4" name="TextBox 3"/>
          <p:cNvSpPr txBox="1"/>
          <p:nvPr/>
        </p:nvSpPr>
        <p:spPr>
          <a:xfrm>
            <a:off x="2895600" y="5715000"/>
            <a:ext cx="3609578" cy="769441"/>
          </a:xfrm>
          <a:prstGeom prst="rect">
            <a:avLst/>
          </a:prstGeom>
          <a:noFill/>
        </p:spPr>
        <p:txBody>
          <a:bodyPr wrap="none" rtlCol="0">
            <a:spAutoFit/>
          </a:bodyPr>
          <a:lstStyle/>
          <a:p>
            <a:r>
              <a:rPr lang="en-US" sz="4400" b="1" dirty="0" smtClean="0">
                <a:solidFill>
                  <a:schemeClr val="accent1">
                    <a:lumMod val="75000"/>
                  </a:schemeClr>
                </a:solidFill>
              </a:rPr>
              <a:t>CAUSE/EFFECT</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2000"/>
                                        <p:tgtEl>
                                          <p:spTgt spid="143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41"/>
                                        </p:tgtEl>
                                        <p:attrNameLst>
                                          <p:attrName>style.visibility</p:attrName>
                                        </p:attrNameLst>
                                      </p:cBhvr>
                                      <p:to>
                                        <p:strVal val="visible"/>
                                      </p:to>
                                    </p:set>
                                    <p:animEffect transition="in" filter="fade">
                                      <p:cBhvr>
                                        <p:cTn id="10" dur="2000"/>
                                        <p:tgtEl>
                                          <p:spTgt spid="1434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457200" y="0"/>
            <a:ext cx="8229600" cy="1143000"/>
          </a:xfrm>
          <a:noFill/>
        </p:spPr>
        <p:txBody>
          <a:bodyPr/>
          <a:lstStyle/>
          <a:p>
            <a:pPr eaLnBrk="1" hangingPunct="1"/>
            <a:r>
              <a:rPr lang="en-US" b="1" dirty="0"/>
              <a:t>4</a:t>
            </a:r>
            <a:endParaRPr lang="en-US" b="1" dirty="0" smtClean="0"/>
          </a:p>
        </p:txBody>
      </p:sp>
      <p:sp>
        <p:nvSpPr>
          <p:cNvPr id="15365" name="Rectangle 5"/>
          <p:cNvSpPr>
            <a:spLocks noGrp="1" noChangeArrowheads="1"/>
          </p:cNvSpPr>
          <p:nvPr>
            <p:ph type="body" idx="1"/>
          </p:nvPr>
        </p:nvSpPr>
        <p:spPr>
          <a:xfrm>
            <a:off x="457200" y="1066800"/>
            <a:ext cx="8229600" cy="5257800"/>
          </a:xfrm>
          <a:noFill/>
        </p:spPr>
        <p:txBody>
          <a:bodyPr/>
          <a:lstStyle/>
          <a:p>
            <a:pPr algn="ctr" eaLnBrk="1" hangingPunct="1">
              <a:buFontTx/>
              <a:buNone/>
            </a:pPr>
            <a:r>
              <a:rPr lang="en-US" b="1" dirty="0" smtClean="0"/>
              <a:t>Passing Classes</a:t>
            </a:r>
          </a:p>
          <a:p>
            <a:pPr eaLnBrk="1" hangingPunct="1">
              <a:buFontTx/>
              <a:buNone/>
            </a:pPr>
            <a:r>
              <a:rPr lang="en-US" dirty="0" smtClean="0"/>
              <a:t>		A lot of students have been failing classes.  These students wouldn’t be failing classes if they studied more, asked questions, tried harder, and came in for extra help.  Even though a lot of students fail classes, they have many options if they want to pass.  </a:t>
            </a:r>
          </a:p>
        </p:txBody>
      </p:sp>
      <p:sp>
        <p:nvSpPr>
          <p:cNvPr id="4" name="TextBox 3"/>
          <p:cNvSpPr txBox="1"/>
          <p:nvPr/>
        </p:nvSpPr>
        <p:spPr>
          <a:xfrm>
            <a:off x="2057400" y="5105400"/>
            <a:ext cx="5168338" cy="769441"/>
          </a:xfrm>
          <a:prstGeom prst="rect">
            <a:avLst/>
          </a:prstGeom>
          <a:noFill/>
        </p:spPr>
        <p:txBody>
          <a:bodyPr wrap="none" rtlCol="0">
            <a:spAutoFit/>
          </a:bodyPr>
          <a:lstStyle/>
          <a:p>
            <a:r>
              <a:rPr lang="en-US" sz="4400" b="1" dirty="0" smtClean="0">
                <a:solidFill>
                  <a:schemeClr val="accent1">
                    <a:lumMod val="75000"/>
                  </a:schemeClr>
                </a:solidFill>
              </a:rPr>
              <a:t>PROBLEM/SOLUTION</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2000"/>
                                        <p:tgtEl>
                                          <p:spTgt spid="1536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5"/>
                                        </p:tgtEl>
                                        <p:attrNameLst>
                                          <p:attrName>style.visibility</p:attrName>
                                        </p:attrNameLst>
                                      </p:cBhvr>
                                      <p:to>
                                        <p:strVal val="visible"/>
                                      </p:to>
                                    </p:set>
                                    <p:animEffect transition="in" filter="fade">
                                      <p:cBhvr>
                                        <p:cTn id="10" dur="2000"/>
                                        <p:tgtEl>
                                          <p:spTgt spid="1536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solidFill>
                  <a:srgbClr val="FF0000"/>
                </a:solidFill>
              </a:rPr>
              <a:t>Text</a:t>
            </a:r>
            <a:r>
              <a:rPr lang="en-US" b="1" dirty="0" smtClean="0"/>
              <a:t> </a:t>
            </a:r>
            <a:r>
              <a:rPr lang="en-US" b="1" dirty="0" smtClean="0">
                <a:solidFill>
                  <a:srgbClr val="C0C0C0"/>
                </a:solidFill>
              </a:rPr>
              <a:t>Structure</a:t>
            </a:r>
          </a:p>
        </p:txBody>
      </p:sp>
      <p:sp>
        <p:nvSpPr>
          <p:cNvPr id="3075" name="Rectangle 3"/>
          <p:cNvSpPr>
            <a:spLocks noGrp="1" noChangeArrowheads="1"/>
          </p:cNvSpPr>
          <p:nvPr>
            <p:ph type="body" idx="1"/>
          </p:nvPr>
        </p:nvSpPr>
        <p:spPr/>
        <p:txBody>
          <a:bodyPr/>
          <a:lstStyle/>
          <a:p>
            <a:pPr algn="ctr" eaLnBrk="1" hangingPunct="1">
              <a:buFontTx/>
              <a:buNone/>
            </a:pPr>
            <a:r>
              <a:rPr lang="en-US" b="1" dirty="0" smtClean="0"/>
              <a:t>How </a:t>
            </a:r>
            <a:r>
              <a:rPr lang="en-US" b="1" dirty="0" smtClean="0">
                <a:solidFill>
                  <a:srgbClr val="FF0000"/>
                </a:solidFill>
              </a:rPr>
              <a:t>text</a:t>
            </a:r>
            <a:r>
              <a:rPr lang="en-US" b="1" dirty="0" smtClean="0"/>
              <a:t> is organized.</a:t>
            </a:r>
          </a:p>
          <a:p>
            <a:pPr algn="ctr" eaLnBrk="1" hangingPunct="1">
              <a:buFontTx/>
              <a:buNone/>
            </a:pPr>
            <a:endParaRPr lang="en-US" b="1" dirty="0" smtClean="0"/>
          </a:p>
          <a:p>
            <a:pPr eaLnBrk="1" hangingPunct="1"/>
            <a:r>
              <a:rPr lang="en-US" b="1" dirty="0" smtClean="0"/>
              <a:t>ALL stories are chronological.</a:t>
            </a:r>
          </a:p>
          <a:p>
            <a:pPr eaLnBrk="1" hangingPunct="1"/>
            <a:r>
              <a:rPr lang="en-US" dirty="0" smtClean="0"/>
              <a:t>Nonfiction has lots of text structures.</a:t>
            </a:r>
          </a:p>
          <a:p>
            <a:pPr eaLnBrk="1" hangingPunct="1"/>
            <a:r>
              <a:rPr lang="en-US" b="1" dirty="0" smtClean="0"/>
              <a:t>Each paragraph may be different.</a:t>
            </a:r>
          </a:p>
          <a:p>
            <a:pPr eaLnBrk="1" hangingPunct="1">
              <a:buFontTx/>
              <a:buNone/>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1000">
                                          <p:stCondLst>
                                            <p:cond delay="0"/>
                                          </p:stCondLst>
                                        </p:cTn>
                                        <p:tgtEl>
                                          <p:spTgt spid="30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1000">
                                          <p:stCondLst>
                                            <p:cond delay="0"/>
                                          </p:stCondLst>
                                        </p:cTn>
                                        <p:tgtEl>
                                          <p:spTgt spid="307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Effect transition="in" filter="fade">
                                      <p:cBhvr>
                                        <p:cTn id="24" dur="1000">
                                          <p:stCondLst>
                                            <p:cond delay="0"/>
                                          </p:stCondLst>
                                        </p:cTn>
                                        <p:tgtEl>
                                          <p:spTgt spid="307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Effect transition="in" filter="fade">
                                      <p:cBhvr>
                                        <p:cTn id="29" dur="1000">
                                          <p:stCondLst>
                                            <p:cond delay="0"/>
                                          </p:stCondLst>
                                        </p:cTn>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Text Box 4"/>
          <p:cNvSpPr txBox="1">
            <a:spLocks noChangeArrowheads="1"/>
          </p:cNvSpPr>
          <p:nvPr/>
        </p:nvSpPr>
        <p:spPr bwMode="auto">
          <a:xfrm>
            <a:off x="533400" y="914400"/>
            <a:ext cx="8610600" cy="366713"/>
          </a:xfrm>
          <a:prstGeom prst="rect">
            <a:avLst/>
          </a:prstGeom>
          <a:noFill/>
          <a:ln w="9525">
            <a:noFill/>
            <a:miter lim="800000"/>
            <a:headEnd/>
            <a:tailEnd/>
          </a:ln>
        </p:spPr>
        <p:txBody>
          <a:bodyPr>
            <a:spAutoFit/>
          </a:bodyPr>
          <a:lstStyle/>
          <a:p>
            <a:pPr>
              <a:spcBef>
                <a:spcPct val="50000"/>
              </a:spcBef>
            </a:pPr>
            <a:endParaRPr lang="en-US" dirty="0"/>
          </a:p>
        </p:txBody>
      </p:sp>
      <p:sp>
        <p:nvSpPr>
          <p:cNvPr id="16388" name="Text Box 5"/>
          <p:cNvSpPr txBox="1">
            <a:spLocks noChangeArrowheads="1"/>
          </p:cNvSpPr>
          <p:nvPr/>
        </p:nvSpPr>
        <p:spPr bwMode="auto">
          <a:xfrm>
            <a:off x="304800" y="152400"/>
            <a:ext cx="8534400" cy="6217087"/>
          </a:xfrm>
          <a:prstGeom prst="rect">
            <a:avLst/>
          </a:prstGeom>
          <a:noFill/>
          <a:ln w="9525">
            <a:noFill/>
            <a:miter lim="800000"/>
            <a:headEnd/>
            <a:tailEnd/>
          </a:ln>
        </p:spPr>
        <p:txBody>
          <a:bodyPr wrap="square">
            <a:spAutoFit/>
          </a:bodyPr>
          <a:lstStyle/>
          <a:p>
            <a:pPr lvl="4" algn="ctr"/>
            <a:r>
              <a:rPr lang="en-US" sz="2400" b="1" dirty="0" smtClean="0"/>
              <a:t>5  Three </a:t>
            </a:r>
            <a:r>
              <a:rPr lang="en-US" sz="2400" b="1" dirty="0"/>
              <a:t>Types of Circus Clowns</a:t>
            </a:r>
            <a:endParaRPr lang="en-US" sz="2200" dirty="0"/>
          </a:p>
          <a:p>
            <a:r>
              <a:rPr lang="en-US" sz="2200" dirty="0"/>
              <a:t>	Generally, there are three categories of circus clowns—whiteface, august and character. Each has a specific makeup style and costume. Each has a typical act as well. </a:t>
            </a:r>
          </a:p>
          <a:p>
            <a:r>
              <a:rPr lang="en-US" sz="2200" dirty="0"/>
              <a:t>	The neat whiteface is usually a strict, in-charge character who sets up the punch line for the joke with a partner His facial features are neatly detailed in red or black.</a:t>
            </a:r>
            <a:br>
              <a:rPr lang="en-US" sz="2200" dirty="0"/>
            </a:br>
            <a:r>
              <a:rPr lang="en-US" sz="2200" dirty="0"/>
              <a:t>	Circus legend has it that the august clown got his name from a German nickname for someone who is clumsy. The august wears light-colored makeup, but white is used around the mouth and eyes, and there’s a big red nose. This clown performs a great deal of slapstick humor. </a:t>
            </a:r>
            <a:br>
              <a:rPr lang="en-US" sz="2200" dirty="0"/>
            </a:br>
            <a:r>
              <a:rPr lang="en-US" sz="2200" dirty="0"/>
              <a:t>	Character clowns perform as different personalities—cowboys, scarecrows, grandmothers or symphony conductors. The most famous character clown, however, is the tramp. Tramps wear different styles of makeup and costumes that are torn or shabby. Some tramp clowns are happy-go-lucky. Others are extremely sad. Still others act like gentlemen who just happen to be out of money.</a:t>
            </a:r>
          </a:p>
        </p:txBody>
      </p:sp>
      <p:sp>
        <p:nvSpPr>
          <p:cNvPr id="5" name="Title 4"/>
          <p:cNvSpPr>
            <a:spLocks noGrp="1"/>
          </p:cNvSpPr>
          <p:nvPr>
            <p:ph type="title"/>
          </p:nvPr>
        </p:nvSpPr>
        <p:spPr>
          <a:xfrm>
            <a:off x="457200" y="152400"/>
            <a:ext cx="8229600" cy="1265238"/>
          </a:xfrm>
        </p:spPr>
        <p:txBody>
          <a:bodyPr/>
          <a:lstStyle/>
          <a:p>
            <a:endParaRPr lang="en-US" dirty="0"/>
          </a:p>
        </p:txBody>
      </p:sp>
      <p:sp>
        <p:nvSpPr>
          <p:cNvPr id="6" name="TextBox 5"/>
          <p:cNvSpPr txBox="1"/>
          <p:nvPr/>
        </p:nvSpPr>
        <p:spPr>
          <a:xfrm>
            <a:off x="4876800" y="5867400"/>
            <a:ext cx="3324180" cy="769441"/>
          </a:xfrm>
          <a:prstGeom prst="rect">
            <a:avLst/>
          </a:prstGeom>
          <a:noFill/>
        </p:spPr>
        <p:txBody>
          <a:bodyPr wrap="none" rtlCol="0">
            <a:spAutoFit/>
          </a:bodyPr>
          <a:lstStyle/>
          <a:p>
            <a:r>
              <a:rPr lang="en-US" sz="4400" b="1" dirty="0" smtClean="0">
                <a:solidFill>
                  <a:schemeClr val="accent1">
                    <a:lumMod val="75000"/>
                  </a:schemeClr>
                </a:solidFill>
              </a:rPr>
              <a:t>DESCRIPTION</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pPr eaLnBrk="1" hangingPunct="1"/>
            <a:r>
              <a:rPr lang="en-US" b="1" dirty="0"/>
              <a:t>6</a:t>
            </a:r>
            <a:endParaRPr lang="en-US" b="1" dirty="0" smtClean="0"/>
          </a:p>
        </p:txBody>
      </p:sp>
      <p:sp>
        <p:nvSpPr>
          <p:cNvPr id="18435" name="Rectangle 3"/>
          <p:cNvSpPr>
            <a:spLocks noGrp="1" noChangeArrowheads="1"/>
          </p:cNvSpPr>
          <p:nvPr>
            <p:ph type="body" idx="1"/>
          </p:nvPr>
        </p:nvSpPr>
        <p:spPr>
          <a:xfrm>
            <a:off x="457200" y="1066800"/>
            <a:ext cx="8229600" cy="5257800"/>
          </a:xfrm>
        </p:spPr>
        <p:txBody>
          <a:bodyPr/>
          <a:lstStyle/>
          <a:p>
            <a:pPr eaLnBrk="1" hangingPunct="1">
              <a:lnSpc>
                <a:spcPct val="80000"/>
              </a:lnSpc>
              <a:buFontTx/>
              <a:buNone/>
            </a:pPr>
            <a:r>
              <a:rPr lang="en-US" sz="2800" b="1" dirty="0" smtClean="0"/>
              <a:t>HOW TO USE THE MICROSCOPE</a:t>
            </a:r>
            <a:br>
              <a:rPr lang="en-US" sz="2800" b="1" dirty="0" smtClean="0"/>
            </a:br>
            <a:r>
              <a:rPr lang="en-US" sz="2800" b="1" dirty="0" smtClean="0"/>
              <a:t/>
            </a:r>
            <a:br>
              <a:rPr lang="en-US" sz="2800" b="1" dirty="0" smtClean="0"/>
            </a:br>
            <a:r>
              <a:rPr lang="en-US" sz="2800" dirty="0" smtClean="0"/>
              <a:t>1. Plug in the lamp.</a:t>
            </a:r>
            <a:br>
              <a:rPr lang="en-US" sz="2800" dirty="0" smtClean="0"/>
            </a:br>
            <a:r>
              <a:rPr lang="en-US" sz="2800" dirty="0" smtClean="0"/>
              <a:t>2. Place a sample of what you wish to observe on a slide.</a:t>
            </a:r>
            <a:br>
              <a:rPr lang="en-US" sz="2800" dirty="0" smtClean="0"/>
            </a:br>
            <a:r>
              <a:rPr lang="en-US" sz="2800" dirty="0" smtClean="0"/>
              <a:t>3. Adjust the mirror so it reflects light from the room up into the objective lens. </a:t>
            </a:r>
            <a:br>
              <a:rPr lang="en-US" sz="2800" dirty="0" smtClean="0"/>
            </a:br>
            <a:r>
              <a:rPr lang="en-US" sz="2800" dirty="0" smtClean="0"/>
              <a:t>4. Place your slide with the specimen directly over the center of the glass circle on the stage. </a:t>
            </a:r>
            <a:br>
              <a:rPr lang="en-US" sz="2800" dirty="0" smtClean="0"/>
            </a:br>
            <a:r>
              <a:rPr lang="en-US" sz="2800" dirty="0" smtClean="0"/>
              <a:t>5. With the </a:t>
            </a:r>
            <a:r>
              <a:rPr lang="en-US" sz="2800" b="1" dirty="0" smtClean="0"/>
              <a:t>LOW POWER </a:t>
            </a:r>
            <a:r>
              <a:rPr lang="en-US" sz="2800" dirty="0" smtClean="0"/>
              <a:t>objective lens placed over the slide, use the coarse focus knob.</a:t>
            </a:r>
            <a:br>
              <a:rPr lang="en-US" sz="2800" dirty="0" smtClean="0"/>
            </a:br>
            <a:r>
              <a:rPr lang="en-US" sz="2800" dirty="0" smtClean="0"/>
              <a:t>6. Look through the eyepiece with one eye while closing the other eye. </a:t>
            </a:r>
            <a:br>
              <a:rPr lang="en-US" sz="2800" dirty="0" smtClean="0"/>
            </a:br>
            <a:r>
              <a:rPr lang="en-US" sz="2800" dirty="0" smtClean="0"/>
              <a:t>7. Use the fine focus knob to fine</a:t>
            </a:r>
          </a:p>
        </p:txBody>
      </p:sp>
      <p:sp>
        <p:nvSpPr>
          <p:cNvPr id="4" name="TextBox 3"/>
          <p:cNvSpPr txBox="1"/>
          <p:nvPr/>
        </p:nvSpPr>
        <p:spPr>
          <a:xfrm>
            <a:off x="3429000" y="5867400"/>
            <a:ext cx="2845766" cy="769441"/>
          </a:xfrm>
          <a:prstGeom prst="rect">
            <a:avLst/>
          </a:prstGeom>
          <a:noFill/>
        </p:spPr>
        <p:txBody>
          <a:bodyPr wrap="square" rtlCol="0">
            <a:spAutoFit/>
          </a:bodyPr>
          <a:lstStyle/>
          <a:p>
            <a:r>
              <a:rPr lang="en-US" sz="4400" b="1" dirty="0" smtClean="0">
                <a:solidFill>
                  <a:schemeClr val="accent1">
                    <a:lumMod val="75000"/>
                  </a:schemeClr>
                </a:solidFill>
              </a:rPr>
              <a:t>SEQUENCE</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5"/>
                                        </p:tgtEl>
                                        <p:attrNameLst>
                                          <p:attrName>style.visibility</p:attrName>
                                        </p:attrNameLst>
                                      </p:cBhvr>
                                      <p:to>
                                        <p:strVal val="visible"/>
                                      </p:to>
                                    </p:set>
                                    <p:animEffect transition="in" filter="fade">
                                      <p:cBhvr>
                                        <p:cTn id="10" dur="2000"/>
                                        <p:tgtEl>
                                          <p:spTgt spid="1843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868362"/>
          </a:xfrm>
        </p:spPr>
        <p:txBody>
          <a:bodyPr/>
          <a:lstStyle/>
          <a:p>
            <a:pPr eaLnBrk="1" hangingPunct="1"/>
            <a:r>
              <a:rPr lang="en-US" b="1" dirty="0"/>
              <a:t>7</a:t>
            </a:r>
            <a:endParaRPr lang="en-US" b="1" dirty="0" smtClean="0"/>
          </a:p>
        </p:txBody>
      </p:sp>
      <p:sp>
        <p:nvSpPr>
          <p:cNvPr id="19459" name="Rectangle 3"/>
          <p:cNvSpPr>
            <a:spLocks noGrp="1" noChangeArrowheads="1"/>
          </p:cNvSpPr>
          <p:nvPr>
            <p:ph type="body" idx="1"/>
          </p:nvPr>
        </p:nvSpPr>
        <p:spPr>
          <a:xfrm>
            <a:off x="457200" y="990600"/>
            <a:ext cx="8229600" cy="5638800"/>
          </a:xfrm>
        </p:spPr>
        <p:txBody>
          <a:bodyPr/>
          <a:lstStyle/>
          <a:p>
            <a:pPr algn="ctr" eaLnBrk="1" hangingPunct="1">
              <a:buFontTx/>
              <a:buNone/>
            </a:pPr>
            <a:r>
              <a:rPr lang="en-US" sz="2800" dirty="0" smtClean="0"/>
              <a:t>	</a:t>
            </a:r>
            <a:r>
              <a:rPr lang="en-US" sz="2800" b="1" dirty="0" smtClean="0"/>
              <a:t>Fewer Toads</a:t>
            </a:r>
          </a:p>
          <a:p>
            <a:pPr eaLnBrk="1" hangingPunct="1">
              <a:buFontTx/>
              <a:buNone/>
            </a:pPr>
            <a:r>
              <a:rPr lang="en-US" sz="2800" dirty="0" smtClean="0"/>
              <a:t/>
            </a:r>
            <a:br>
              <a:rPr lang="en-US" sz="2800" dirty="0" smtClean="0"/>
            </a:br>
            <a:r>
              <a:rPr lang="en-US" sz="2800" dirty="0" smtClean="0"/>
              <a:t>	Though toads are still around, they no longer are as common in some areas as they were a few decades ago. The growing use of insecticides has reduced their numbers. The chemical sprays usually do not harm toads, but cut down the animals’ food supply. Thereby, the toads do not have enough food to survive.  There are fewer toads in many areas populated by humans.</a:t>
            </a:r>
          </a:p>
        </p:txBody>
      </p:sp>
      <p:sp>
        <p:nvSpPr>
          <p:cNvPr id="4" name="TextBox 3"/>
          <p:cNvSpPr txBox="1"/>
          <p:nvPr/>
        </p:nvSpPr>
        <p:spPr>
          <a:xfrm>
            <a:off x="2743200" y="5638800"/>
            <a:ext cx="3609578" cy="769441"/>
          </a:xfrm>
          <a:prstGeom prst="rect">
            <a:avLst/>
          </a:prstGeom>
          <a:noFill/>
        </p:spPr>
        <p:txBody>
          <a:bodyPr wrap="none" rtlCol="0">
            <a:spAutoFit/>
          </a:bodyPr>
          <a:lstStyle/>
          <a:p>
            <a:r>
              <a:rPr lang="en-US" sz="4400" b="1" dirty="0" smtClean="0">
                <a:solidFill>
                  <a:schemeClr val="accent1">
                    <a:lumMod val="75000"/>
                  </a:schemeClr>
                </a:solidFill>
              </a:rPr>
              <a:t>CAUSE/EFFECT</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Effect transition="in" filter="fade">
                                      <p:cBhvr>
                                        <p:cTn id="10" dur="2000"/>
                                        <p:tgtEl>
                                          <p:spTgt spid="1945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pPr eaLnBrk="1" hangingPunct="1"/>
            <a:r>
              <a:rPr lang="en-US" b="1" dirty="0"/>
              <a:t>8</a:t>
            </a:r>
            <a:endParaRPr lang="en-US" b="1" dirty="0" smtClean="0"/>
          </a:p>
        </p:txBody>
      </p:sp>
      <p:sp>
        <p:nvSpPr>
          <p:cNvPr id="20483" name="Rectangle 3"/>
          <p:cNvSpPr>
            <a:spLocks noGrp="1" noChangeArrowheads="1"/>
          </p:cNvSpPr>
          <p:nvPr>
            <p:ph type="body" idx="1"/>
          </p:nvPr>
        </p:nvSpPr>
        <p:spPr>
          <a:xfrm>
            <a:off x="457200" y="838200"/>
            <a:ext cx="8229600" cy="5334000"/>
          </a:xfrm>
        </p:spPr>
        <p:txBody>
          <a:bodyPr/>
          <a:lstStyle/>
          <a:p>
            <a:pPr algn="ctr" eaLnBrk="1" hangingPunct="1">
              <a:buFontTx/>
              <a:buNone/>
            </a:pPr>
            <a:r>
              <a:rPr lang="en-US" sz="2800" b="1" dirty="0" smtClean="0"/>
              <a:t>Restoring the Toad</a:t>
            </a:r>
          </a:p>
          <a:p>
            <a:pPr algn="ctr" eaLnBrk="1" hangingPunct="1">
              <a:buFontTx/>
              <a:buNone/>
            </a:pPr>
            <a:endParaRPr lang="en-US" sz="1200" b="1" dirty="0" smtClean="0"/>
          </a:p>
          <a:p>
            <a:pPr eaLnBrk="1" hangingPunct="1">
              <a:buFontTx/>
              <a:buNone/>
            </a:pPr>
            <a:r>
              <a:rPr lang="en-US" sz="2400" dirty="0" smtClean="0"/>
              <a:t>		</a:t>
            </a:r>
            <a:r>
              <a:rPr lang="en-US" sz="2600" dirty="0" smtClean="0"/>
              <a:t>Dr. Knapp doesn’t want people to sit back and let the toad vanish.  He believes that everyone is responsible for restoring the toad species.  Dr. Knapp thinks we could help restore the toad population if we stop mowing parts of our lawns and let the grass grow wild to reserve space for the toad.  He also believes we need to stop using pesticides and fertilizers.  The chemicals kill the insects that toads eat.  If we preserve some spaces in our lawns and stop using fertilizers, Dr. Knapp believes we can save the toads.  </a:t>
            </a:r>
          </a:p>
        </p:txBody>
      </p:sp>
      <p:sp>
        <p:nvSpPr>
          <p:cNvPr id="4" name="TextBox 3"/>
          <p:cNvSpPr txBox="1"/>
          <p:nvPr/>
        </p:nvSpPr>
        <p:spPr>
          <a:xfrm>
            <a:off x="2209800" y="5715000"/>
            <a:ext cx="5168338" cy="769441"/>
          </a:xfrm>
          <a:prstGeom prst="rect">
            <a:avLst/>
          </a:prstGeom>
          <a:noFill/>
        </p:spPr>
        <p:txBody>
          <a:bodyPr wrap="none" rtlCol="0">
            <a:spAutoFit/>
          </a:bodyPr>
          <a:lstStyle/>
          <a:p>
            <a:r>
              <a:rPr lang="en-US" sz="4400" b="1" dirty="0" smtClean="0">
                <a:solidFill>
                  <a:schemeClr val="accent1">
                    <a:lumMod val="75000"/>
                  </a:schemeClr>
                </a:solidFill>
              </a:rPr>
              <a:t>PROBLEM/SOLUTION</a:t>
            </a:r>
            <a:endParaRPr lang="en-US" sz="4400" b="1" dirty="0">
              <a:solidFill>
                <a:schemeClr val="accent1">
                  <a:lumMod val="7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fade">
                                      <p:cBhvr>
                                        <p:cTn id="10" dur="2000"/>
                                        <p:tgtEl>
                                          <p:spTgt spid="2048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9</a:t>
            </a:r>
            <a:endParaRPr lang="en-US" dirty="0"/>
          </a:p>
        </p:txBody>
      </p:sp>
      <p:sp>
        <p:nvSpPr>
          <p:cNvPr id="3" name="Content Placeholder 2"/>
          <p:cNvSpPr>
            <a:spLocks noGrp="1"/>
          </p:cNvSpPr>
          <p:nvPr>
            <p:ph idx="1"/>
          </p:nvPr>
        </p:nvSpPr>
        <p:spPr>
          <a:xfrm>
            <a:off x="457200" y="1219200"/>
            <a:ext cx="8229600" cy="4906963"/>
          </a:xfrm>
        </p:spPr>
        <p:txBody>
          <a:bodyPr/>
          <a:lstStyle/>
          <a:p>
            <a:pPr>
              <a:buNone/>
            </a:pPr>
            <a:r>
              <a:rPr lang="en-US" dirty="0" smtClean="0"/>
              <a:t>		The Loggerhead is a relatively easy turtle to identify. To begin with, the Loggerhead has a reddish-brown upper shell and a dull brown to yellowish lower shell. The shells consist of an upper part, known as the carapace, and a lower section, called the plastron. Hard scales (or scutes) cover the shells, and the number and arrangement of these scutes are used to determine the species. </a:t>
            </a:r>
            <a:endParaRPr lang="en-US" dirty="0"/>
          </a:p>
        </p:txBody>
      </p:sp>
      <p:sp>
        <p:nvSpPr>
          <p:cNvPr id="4" name="TextBox 3"/>
          <p:cNvSpPr txBox="1"/>
          <p:nvPr/>
        </p:nvSpPr>
        <p:spPr>
          <a:xfrm>
            <a:off x="3276600" y="5715000"/>
            <a:ext cx="3324180" cy="769441"/>
          </a:xfrm>
          <a:prstGeom prst="rect">
            <a:avLst/>
          </a:prstGeom>
          <a:noFill/>
        </p:spPr>
        <p:txBody>
          <a:bodyPr wrap="none" rtlCol="0">
            <a:spAutoFit/>
          </a:bodyPr>
          <a:lstStyle/>
          <a:p>
            <a:r>
              <a:rPr lang="en-US" sz="4400" b="1" dirty="0" smtClean="0">
                <a:solidFill>
                  <a:schemeClr val="accent1">
                    <a:lumMod val="75000"/>
                  </a:schemeClr>
                </a:solidFill>
              </a:rPr>
              <a:t>DESCRIPTION</a:t>
            </a:r>
            <a:endParaRPr lang="en-US" sz="4400"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Sequence </a:t>
            </a:r>
          </a:p>
          <a:p>
            <a:r>
              <a:rPr lang="en-US" dirty="0" smtClean="0"/>
              <a:t>2. Compare and Contrast</a:t>
            </a:r>
          </a:p>
          <a:p>
            <a:r>
              <a:rPr lang="en-US" dirty="0" smtClean="0"/>
              <a:t>3. Cause and Effect</a:t>
            </a:r>
          </a:p>
          <a:p>
            <a:r>
              <a:rPr lang="en-US" dirty="0" smtClean="0"/>
              <a:t>4. Problem Solution</a:t>
            </a:r>
          </a:p>
          <a:p>
            <a:r>
              <a:rPr lang="en-US" dirty="0" smtClean="0"/>
              <a:t>5. Description</a:t>
            </a:r>
          </a:p>
          <a:p>
            <a:r>
              <a:rPr lang="en-US" dirty="0" smtClean="0"/>
              <a:t>6. Sequence</a:t>
            </a:r>
          </a:p>
          <a:p>
            <a:r>
              <a:rPr lang="en-US" dirty="0" smtClean="0"/>
              <a:t>7. Cause and Effect</a:t>
            </a:r>
          </a:p>
          <a:p>
            <a:r>
              <a:rPr lang="en-US" dirty="0" smtClean="0"/>
              <a:t>8. Problem Solution</a:t>
            </a:r>
          </a:p>
          <a:p>
            <a:r>
              <a:rPr lang="en-US" dirty="0" smtClean="0"/>
              <a:t>9. Description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US" sz="4000" b="1" dirty="0" smtClean="0">
                <a:solidFill>
                  <a:srgbClr val="FF0000"/>
                </a:solidFill>
              </a:rPr>
              <a:t>Sequence</a:t>
            </a:r>
            <a:r>
              <a:rPr lang="en-US" sz="4000" dirty="0" smtClean="0"/>
              <a:t> / Order of </a:t>
            </a:r>
            <a:r>
              <a:rPr lang="en-US" sz="4000" b="1" dirty="0" smtClean="0">
                <a:solidFill>
                  <a:srgbClr val="FF0000"/>
                </a:solidFill>
              </a:rPr>
              <a:t>Importance</a:t>
            </a:r>
          </a:p>
        </p:txBody>
      </p:sp>
      <p:sp>
        <p:nvSpPr>
          <p:cNvPr id="9219" name="Rectangle 3"/>
          <p:cNvSpPr>
            <a:spLocks noGrp="1" noChangeArrowheads="1"/>
          </p:cNvSpPr>
          <p:nvPr>
            <p:ph type="body" idx="1"/>
          </p:nvPr>
        </p:nvSpPr>
        <p:spPr/>
        <p:txBody>
          <a:bodyPr/>
          <a:lstStyle/>
          <a:p>
            <a:pPr algn="ctr" eaLnBrk="1" hangingPunct="1">
              <a:buFontTx/>
              <a:buNone/>
            </a:pPr>
            <a:r>
              <a:rPr lang="en-US" b="1" dirty="0" smtClean="0"/>
              <a:t>Description: Steps described in the order in which they occur.</a:t>
            </a:r>
          </a:p>
          <a:p>
            <a:pPr eaLnBrk="1" hangingPunct="1"/>
            <a:endParaRPr lang="en-US" b="1" dirty="0" smtClean="0"/>
          </a:p>
        </p:txBody>
      </p:sp>
      <p:pic>
        <p:nvPicPr>
          <p:cNvPr id="9220" name="Picture 4"/>
          <p:cNvPicPr>
            <a:picLocks noChangeAspect="1" noChangeArrowheads="1"/>
          </p:cNvPicPr>
          <p:nvPr/>
        </p:nvPicPr>
        <p:blipFill>
          <a:blip r:embed="rId2" cstate="print"/>
          <a:srcRect/>
          <a:stretch>
            <a:fillRect/>
          </a:stretch>
        </p:blipFill>
        <p:spPr bwMode="auto">
          <a:xfrm>
            <a:off x="381000" y="2652713"/>
            <a:ext cx="4572000" cy="2936875"/>
          </a:xfrm>
          <a:prstGeom prst="rect">
            <a:avLst/>
          </a:prstGeom>
          <a:noFill/>
          <a:ln w="9525">
            <a:noFill/>
            <a:miter lim="800000"/>
            <a:headEnd/>
            <a:tailEnd/>
          </a:ln>
        </p:spPr>
      </p:pic>
      <p:sp>
        <p:nvSpPr>
          <p:cNvPr id="9221" name="Oval 5"/>
          <p:cNvSpPr>
            <a:spLocks noChangeArrowheads="1"/>
          </p:cNvSpPr>
          <p:nvPr/>
        </p:nvSpPr>
        <p:spPr bwMode="auto">
          <a:xfrm>
            <a:off x="685800" y="4724400"/>
            <a:ext cx="1219200" cy="457200"/>
          </a:xfrm>
          <a:prstGeom prst="ellipse">
            <a:avLst/>
          </a:prstGeom>
          <a:noFill/>
          <a:ln w="9525">
            <a:noFill/>
            <a:round/>
            <a:headEnd/>
            <a:tailEnd/>
          </a:ln>
        </p:spPr>
        <p:txBody>
          <a:bodyPr wrap="none" anchor="ctr"/>
          <a:lstStyle/>
          <a:p>
            <a:pPr algn="ctr"/>
            <a:r>
              <a:rPr lang="en-US" sz="1200" dirty="0"/>
              <a:t>Put on </a:t>
            </a:r>
          </a:p>
          <a:p>
            <a:pPr algn="ctr"/>
            <a:r>
              <a:rPr lang="en-US" sz="1200" dirty="0"/>
              <a:t>Shoe</a:t>
            </a:r>
          </a:p>
        </p:txBody>
      </p:sp>
      <p:sp>
        <p:nvSpPr>
          <p:cNvPr id="9222" name="Oval 6"/>
          <p:cNvSpPr>
            <a:spLocks noChangeArrowheads="1"/>
          </p:cNvSpPr>
          <p:nvPr/>
        </p:nvSpPr>
        <p:spPr bwMode="auto">
          <a:xfrm>
            <a:off x="1600200" y="4114800"/>
            <a:ext cx="1219200" cy="457200"/>
          </a:xfrm>
          <a:prstGeom prst="ellipse">
            <a:avLst/>
          </a:prstGeom>
          <a:noFill/>
          <a:ln w="9525">
            <a:noFill/>
            <a:round/>
            <a:headEnd/>
            <a:tailEnd/>
          </a:ln>
        </p:spPr>
        <p:txBody>
          <a:bodyPr wrap="none" anchor="ctr"/>
          <a:lstStyle/>
          <a:p>
            <a:pPr algn="ctr"/>
            <a:r>
              <a:rPr lang="en-US" sz="1200" dirty="0"/>
              <a:t>Make Two </a:t>
            </a:r>
          </a:p>
          <a:p>
            <a:pPr algn="ctr"/>
            <a:r>
              <a:rPr lang="en-US" sz="1200" dirty="0"/>
              <a:t>Loops</a:t>
            </a:r>
          </a:p>
        </p:txBody>
      </p:sp>
      <p:sp>
        <p:nvSpPr>
          <p:cNvPr id="9223" name="Oval 7"/>
          <p:cNvSpPr>
            <a:spLocks noChangeArrowheads="1"/>
          </p:cNvSpPr>
          <p:nvPr/>
        </p:nvSpPr>
        <p:spPr bwMode="auto">
          <a:xfrm>
            <a:off x="2514600" y="3505200"/>
            <a:ext cx="1219200" cy="533400"/>
          </a:xfrm>
          <a:prstGeom prst="ellipse">
            <a:avLst/>
          </a:prstGeom>
          <a:solidFill>
            <a:schemeClr val="bg1"/>
          </a:solidFill>
          <a:ln w="9525">
            <a:solidFill>
              <a:schemeClr val="tx1"/>
            </a:solidFill>
            <a:round/>
            <a:headEnd/>
            <a:tailEnd/>
          </a:ln>
        </p:spPr>
        <p:txBody>
          <a:bodyPr wrap="none" anchor="ctr"/>
          <a:lstStyle/>
          <a:p>
            <a:pPr algn="ctr"/>
            <a:r>
              <a:rPr lang="en-US" sz="1200" dirty="0"/>
              <a:t>Tie Loops </a:t>
            </a:r>
          </a:p>
          <a:p>
            <a:pPr algn="ctr"/>
            <a:r>
              <a:rPr lang="en-US" sz="1200" dirty="0"/>
              <a:t>Together</a:t>
            </a:r>
          </a:p>
        </p:txBody>
      </p:sp>
      <p:sp>
        <p:nvSpPr>
          <p:cNvPr id="9224" name="Oval 8"/>
          <p:cNvSpPr>
            <a:spLocks noChangeArrowheads="1"/>
          </p:cNvSpPr>
          <p:nvPr/>
        </p:nvSpPr>
        <p:spPr bwMode="auto">
          <a:xfrm>
            <a:off x="3429000" y="2895600"/>
            <a:ext cx="1219200" cy="533400"/>
          </a:xfrm>
          <a:prstGeom prst="ellipse">
            <a:avLst/>
          </a:prstGeom>
          <a:noFill/>
          <a:ln w="9525">
            <a:noFill/>
            <a:round/>
            <a:headEnd/>
            <a:tailEnd/>
          </a:ln>
        </p:spPr>
        <p:txBody>
          <a:bodyPr wrap="none" anchor="ctr"/>
          <a:lstStyle/>
          <a:p>
            <a:pPr algn="ctr"/>
            <a:r>
              <a:rPr lang="en-US" sz="1200" dirty="0"/>
              <a:t>Tighten</a:t>
            </a:r>
          </a:p>
          <a:p>
            <a:pPr algn="ctr"/>
            <a:r>
              <a:rPr lang="en-US" sz="1200" dirty="0"/>
              <a:t>Laces</a:t>
            </a:r>
          </a:p>
        </p:txBody>
      </p:sp>
      <p:pic>
        <p:nvPicPr>
          <p:cNvPr id="9225" name="Picture 9"/>
          <p:cNvPicPr>
            <a:picLocks noChangeAspect="1" noChangeArrowheads="1"/>
          </p:cNvPicPr>
          <p:nvPr/>
        </p:nvPicPr>
        <p:blipFill>
          <a:blip r:embed="rId3" cstate="print"/>
          <a:srcRect/>
          <a:stretch>
            <a:fillRect/>
          </a:stretch>
        </p:blipFill>
        <p:spPr bwMode="auto">
          <a:xfrm>
            <a:off x="5029200" y="2819400"/>
            <a:ext cx="3657600" cy="3024188"/>
          </a:xfrm>
          <a:prstGeom prst="rect">
            <a:avLst/>
          </a:prstGeom>
          <a:noFill/>
          <a:ln w="9525">
            <a:noFill/>
            <a:miter lim="800000"/>
            <a:headEnd/>
            <a:tailEnd/>
          </a:ln>
        </p:spPr>
      </p:pic>
      <p:sp>
        <p:nvSpPr>
          <p:cNvPr id="9226" name="Rectangle 10"/>
          <p:cNvSpPr>
            <a:spLocks noChangeArrowheads="1"/>
          </p:cNvSpPr>
          <p:nvPr/>
        </p:nvSpPr>
        <p:spPr bwMode="auto">
          <a:xfrm>
            <a:off x="5486400" y="2667000"/>
            <a:ext cx="2895600" cy="304800"/>
          </a:xfrm>
          <a:prstGeom prst="rect">
            <a:avLst/>
          </a:prstGeom>
          <a:solidFill>
            <a:schemeClr val="bg1"/>
          </a:solidFill>
          <a:ln w="9525">
            <a:noFill/>
            <a:miter lim="800000"/>
            <a:headEnd/>
            <a:tailEnd/>
          </a:ln>
        </p:spPr>
        <p:txBody>
          <a:bodyPr wrap="none" anchor="ctr"/>
          <a:lstStyle/>
          <a:p>
            <a:r>
              <a:rPr lang="en-US" b="1" dirty="0"/>
              <a:t>Get bread</a:t>
            </a:r>
          </a:p>
        </p:txBody>
      </p:sp>
      <p:sp>
        <p:nvSpPr>
          <p:cNvPr id="9229" name="Rectangle 13"/>
          <p:cNvSpPr>
            <a:spLocks noChangeArrowheads="1"/>
          </p:cNvSpPr>
          <p:nvPr/>
        </p:nvSpPr>
        <p:spPr bwMode="auto">
          <a:xfrm>
            <a:off x="5486400" y="3200400"/>
            <a:ext cx="2895600" cy="304800"/>
          </a:xfrm>
          <a:prstGeom prst="rect">
            <a:avLst/>
          </a:prstGeom>
          <a:solidFill>
            <a:schemeClr val="bg1"/>
          </a:solidFill>
          <a:ln w="9525">
            <a:noFill/>
            <a:miter lim="800000"/>
            <a:headEnd/>
            <a:tailEnd/>
          </a:ln>
        </p:spPr>
        <p:txBody>
          <a:bodyPr wrap="none" anchor="ctr"/>
          <a:lstStyle/>
          <a:p>
            <a:r>
              <a:rPr lang="en-US" b="1" dirty="0"/>
              <a:t>Open jars</a:t>
            </a:r>
          </a:p>
        </p:txBody>
      </p:sp>
      <p:sp>
        <p:nvSpPr>
          <p:cNvPr id="9230" name="Rectangle 14"/>
          <p:cNvSpPr>
            <a:spLocks noChangeArrowheads="1"/>
          </p:cNvSpPr>
          <p:nvPr/>
        </p:nvSpPr>
        <p:spPr bwMode="auto">
          <a:xfrm>
            <a:off x="5486400" y="3657600"/>
            <a:ext cx="2895600" cy="304800"/>
          </a:xfrm>
          <a:prstGeom prst="rect">
            <a:avLst/>
          </a:prstGeom>
          <a:solidFill>
            <a:schemeClr val="bg1"/>
          </a:solidFill>
          <a:ln w="9525">
            <a:noFill/>
            <a:miter lim="800000"/>
            <a:headEnd/>
            <a:tailEnd/>
          </a:ln>
        </p:spPr>
        <p:txBody>
          <a:bodyPr wrap="none" anchor="ctr"/>
          <a:lstStyle/>
          <a:p>
            <a:r>
              <a:rPr lang="en-US" b="1" dirty="0"/>
              <a:t>Spread peanut butter</a:t>
            </a:r>
          </a:p>
        </p:txBody>
      </p:sp>
      <p:sp>
        <p:nvSpPr>
          <p:cNvPr id="9231" name="Rectangle 15"/>
          <p:cNvSpPr>
            <a:spLocks noChangeArrowheads="1"/>
          </p:cNvSpPr>
          <p:nvPr/>
        </p:nvSpPr>
        <p:spPr bwMode="auto">
          <a:xfrm>
            <a:off x="5486400" y="4191000"/>
            <a:ext cx="2895600" cy="304800"/>
          </a:xfrm>
          <a:prstGeom prst="rect">
            <a:avLst/>
          </a:prstGeom>
          <a:solidFill>
            <a:schemeClr val="bg1"/>
          </a:solidFill>
          <a:ln w="9525">
            <a:noFill/>
            <a:miter lim="800000"/>
            <a:headEnd/>
            <a:tailEnd/>
          </a:ln>
        </p:spPr>
        <p:txBody>
          <a:bodyPr wrap="none" anchor="ctr"/>
          <a:lstStyle/>
          <a:p>
            <a:r>
              <a:rPr lang="en-US" b="1" dirty="0"/>
              <a:t>Spread jelly</a:t>
            </a:r>
          </a:p>
        </p:txBody>
      </p:sp>
      <p:sp>
        <p:nvSpPr>
          <p:cNvPr id="9232" name="Rectangle 16"/>
          <p:cNvSpPr>
            <a:spLocks noChangeArrowheads="1"/>
          </p:cNvSpPr>
          <p:nvPr/>
        </p:nvSpPr>
        <p:spPr bwMode="auto">
          <a:xfrm>
            <a:off x="5486400" y="4648200"/>
            <a:ext cx="2895600" cy="304800"/>
          </a:xfrm>
          <a:prstGeom prst="rect">
            <a:avLst/>
          </a:prstGeom>
          <a:solidFill>
            <a:schemeClr val="bg1"/>
          </a:solidFill>
          <a:ln w="9525">
            <a:noFill/>
            <a:miter lim="800000"/>
            <a:headEnd/>
            <a:tailEnd/>
          </a:ln>
        </p:spPr>
        <p:txBody>
          <a:bodyPr wrap="none" anchor="ctr"/>
          <a:lstStyle/>
          <a:p>
            <a:r>
              <a:rPr lang="en-US" b="1" dirty="0"/>
              <a:t>Combine slices</a:t>
            </a:r>
          </a:p>
        </p:txBody>
      </p:sp>
      <p:sp>
        <p:nvSpPr>
          <p:cNvPr id="9233" name="Rectangle 17"/>
          <p:cNvSpPr>
            <a:spLocks noChangeArrowheads="1"/>
          </p:cNvSpPr>
          <p:nvPr/>
        </p:nvSpPr>
        <p:spPr bwMode="auto">
          <a:xfrm>
            <a:off x="5486400" y="5105400"/>
            <a:ext cx="2895600" cy="304800"/>
          </a:xfrm>
          <a:prstGeom prst="rect">
            <a:avLst/>
          </a:prstGeom>
          <a:solidFill>
            <a:schemeClr val="bg1"/>
          </a:solidFill>
          <a:ln w="9525">
            <a:noFill/>
            <a:miter lim="800000"/>
            <a:headEnd/>
            <a:tailEnd/>
          </a:ln>
        </p:spPr>
        <p:txBody>
          <a:bodyPr wrap="none" anchor="ctr"/>
          <a:lstStyle/>
          <a:p>
            <a:r>
              <a:rPr lang="en-US" b="1" dirty="0"/>
              <a:t>Enjoy</a:t>
            </a:r>
            <a:r>
              <a:rPr lang="en-US" dirty="0"/>
              <a:t>.</a:t>
            </a:r>
          </a:p>
        </p:txBody>
      </p:sp>
      <p:sp>
        <p:nvSpPr>
          <p:cNvPr id="9234" name="Rectangle 18"/>
          <p:cNvSpPr>
            <a:spLocks noChangeArrowheads="1"/>
          </p:cNvSpPr>
          <p:nvPr/>
        </p:nvSpPr>
        <p:spPr bwMode="auto">
          <a:xfrm>
            <a:off x="0" y="5943600"/>
            <a:ext cx="9144000" cy="609600"/>
          </a:xfrm>
          <a:prstGeom prst="rect">
            <a:avLst/>
          </a:prstGeom>
          <a:noFill/>
          <a:ln w="9525">
            <a:noFill/>
            <a:miter lim="800000"/>
            <a:headEnd/>
            <a:tailEnd/>
          </a:ln>
        </p:spPr>
        <p:txBody>
          <a:bodyPr wrap="none" anchor="ctr"/>
          <a:lstStyle/>
          <a:p>
            <a:pPr algn="ctr"/>
            <a:r>
              <a:rPr lang="en-US" sz="3000" b="1" dirty="0">
                <a:solidFill>
                  <a:srgbClr val="FF0000"/>
                </a:solidFill>
              </a:rPr>
              <a:t>Does not take place at any specific point in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921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9220"/>
                                        </p:tgtEl>
                                        <p:attrNameLst>
                                          <p:attrName>style.visibility</p:attrName>
                                        </p:attrNameLst>
                                      </p:cBhvr>
                                      <p:to>
                                        <p:strVal val="visible"/>
                                      </p:to>
                                    </p:set>
                                    <p:anim calcmode="lin" valueType="num">
                                      <p:cBhvr>
                                        <p:cTn id="21" dur="1000" fill="hold"/>
                                        <p:tgtEl>
                                          <p:spTgt spid="9220"/>
                                        </p:tgtEl>
                                        <p:attrNameLst>
                                          <p:attrName>ppt_w</p:attrName>
                                        </p:attrNameLst>
                                      </p:cBhvr>
                                      <p:tavLst>
                                        <p:tav tm="0">
                                          <p:val>
                                            <p:strVal val="#ppt_w+.3"/>
                                          </p:val>
                                        </p:tav>
                                        <p:tav tm="100000">
                                          <p:val>
                                            <p:strVal val="#ppt_w"/>
                                          </p:val>
                                        </p:tav>
                                      </p:tavLst>
                                    </p:anim>
                                    <p:anim calcmode="lin" valueType="num">
                                      <p:cBhvr>
                                        <p:cTn id="22" dur="1000" fill="hold"/>
                                        <p:tgtEl>
                                          <p:spTgt spid="9220"/>
                                        </p:tgtEl>
                                        <p:attrNameLst>
                                          <p:attrName>ppt_h</p:attrName>
                                        </p:attrNameLst>
                                      </p:cBhvr>
                                      <p:tavLst>
                                        <p:tav tm="0">
                                          <p:val>
                                            <p:strVal val="#ppt_h"/>
                                          </p:val>
                                        </p:tav>
                                        <p:tav tm="100000">
                                          <p:val>
                                            <p:strVal val="#ppt_h"/>
                                          </p:val>
                                        </p:tav>
                                      </p:tavLst>
                                    </p:anim>
                                    <p:animEffect transition="in" filter="fade">
                                      <p:cBhvr>
                                        <p:cTn id="23" dur="1000"/>
                                        <p:tgtEl>
                                          <p:spTgt spid="922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9221"/>
                                        </p:tgtEl>
                                        <p:attrNameLst>
                                          <p:attrName>style.visibility</p:attrName>
                                        </p:attrNameLst>
                                      </p:cBhvr>
                                      <p:to>
                                        <p:strVal val="visible"/>
                                      </p:to>
                                    </p:set>
                                    <p:anim calcmode="lin" valueType="num">
                                      <p:cBhvr>
                                        <p:cTn id="28" dur="500" fill="hold"/>
                                        <p:tgtEl>
                                          <p:spTgt spid="9221"/>
                                        </p:tgtEl>
                                        <p:attrNameLst>
                                          <p:attrName>ppt_w</p:attrName>
                                        </p:attrNameLst>
                                      </p:cBhvr>
                                      <p:tavLst>
                                        <p:tav tm="0">
                                          <p:val>
                                            <p:fltVal val="0"/>
                                          </p:val>
                                        </p:tav>
                                        <p:tav tm="100000">
                                          <p:val>
                                            <p:strVal val="#ppt_w"/>
                                          </p:val>
                                        </p:tav>
                                      </p:tavLst>
                                    </p:anim>
                                    <p:anim calcmode="lin" valueType="num">
                                      <p:cBhvr>
                                        <p:cTn id="29" dur="500" fill="hold"/>
                                        <p:tgtEl>
                                          <p:spTgt spid="9221"/>
                                        </p:tgtEl>
                                        <p:attrNameLst>
                                          <p:attrName>ppt_h</p:attrName>
                                        </p:attrNameLst>
                                      </p:cBhvr>
                                      <p:tavLst>
                                        <p:tav tm="0">
                                          <p:val>
                                            <p:fltVal val="0"/>
                                          </p:val>
                                        </p:tav>
                                        <p:tav tm="100000">
                                          <p:val>
                                            <p:strVal val="#ppt_h"/>
                                          </p:val>
                                        </p:tav>
                                      </p:tavLst>
                                    </p:anim>
                                    <p:animEffect transition="in" filter="fade">
                                      <p:cBhvr>
                                        <p:cTn id="30" dur="500"/>
                                        <p:tgtEl>
                                          <p:spTgt spid="92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9222"/>
                                        </p:tgtEl>
                                        <p:attrNameLst>
                                          <p:attrName>style.visibility</p:attrName>
                                        </p:attrNameLst>
                                      </p:cBhvr>
                                      <p:to>
                                        <p:strVal val="visible"/>
                                      </p:to>
                                    </p:set>
                                    <p:anim calcmode="lin" valueType="num">
                                      <p:cBhvr>
                                        <p:cTn id="35" dur="500" fill="hold"/>
                                        <p:tgtEl>
                                          <p:spTgt spid="9222"/>
                                        </p:tgtEl>
                                        <p:attrNameLst>
                                          <p:attrName>ppt_w</p:attrName>
                                        </p:attrNameLst>
                                      </p:cBhvr>
                                      <p:tavLst>
                                        <p:tav tm="0">
                                          <p:val>
                                            <p:fltVal val="0"/>
                                          </p:val>
                                        </p:tav>
                                        <p:tav tm="100000">
                                          <p:val>
                                            <p:strVal val="#ppt_w"/>
                                          </p:val>
                                        </p:tav>
                                      </p:tavLst>
                                    </p:anim>
                                    <p:anim calcmode="lin" valueType="num">
                                      <p:cBhvr>
                                        <p:cTn id="36" dur="500" fill="hold"/>
                                        <p:tgtEl>
                                          <p:spTgt spid="9222"/>
                                        </p:tgtEl>
                                        <p:attrNameLst>
                                          <p:attrName>ppt_h</p:attrName>
                                        </p:attrNameLst>
                                      </p:cBhvr>
                                      <p:tavLst>
                                        <p:tav tm="0">
                                          <p:val>
                                            <p:fltVal val="0"/>
                                          </p:val>
                                        </p:tav>
                                        <p:tav tm="100000">
                                          <p:val>
                                            <p:strVal val="#ppt_h"/>
                                          </p:val>
                                        </p:tav>
                                      </p:tavLst>
                                    </p:anim>
                                    <p:animEffect transition="in" filter="fade">
                                      <p:cBhvr>
                                        <p:cTn id="37" dur="500"/>
                                        <p:tgtEl>
                                          <p:spTgt spid="922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223"/>
                                        </p:tgtEl>
                                        <p:attrNameLst>
                                          <p:attrName>style.visibility</p:attrName>
                                        </p:attrNameLst>
                                      </p:cBhvr>
                                      <p:to>
                                        <p:strVal val="visible"/>
                                      </p:to>
                                    </p:set>
                                    <p:anim calcmode="lin" valueType="num">
                                      <p:cBhvr>
                                        <p:cTn id="42" dur="500" fill="hold"/>
                                        <p:tgtEl>
                                          <p:spTgt spid="9223"/>
                                        </p:tgtEl>
                                        <p:attrNameLst>
                                          <p:attrName>ppt_w</p:attrName>
                                        </p:attrNameLst>
                                      </p:cBhvr>
                                      <p:tavLst>
                                        <p:tav tm="0">
                                          <p:val>
                                            <p:fltVal val="0"/>
                                          </p:val>
                                        </p:tav>
                                        <p:tav tm="100000">
                                          <p:val>
                                            <p:strVal val="#ppt_w"/>
                                          </p:val>
                                        </p:tav>
                                      </p:tavLst>
                                    </p:anim>
                                    <p:anim calcmode="lin" valueType="num">
                                      <p:cBhvr>
                                        <p:cTn id="43" dur="500" fill="hold"/>
                                        <p:tgtEl>
                                          <p:spTgt spid="9223"/>
                                        </p:tgtEl>
                                        <p:attrNameLst>
                                          <p:attrName>ppt_h</p:attrName>
                                        </p:attrNameLst>
                                      </p:cBhvr>
                                      <p:tavLst>
                                        <p:tav tm="0">
                                          <p:val>
                                            <p:fltVal val="0"/>
                                          </p:val>
                                        </p:tav>
                                        <p:tav tm="100000">
                                          <p:val>
                                            <p:strVal val="#ppt_h"/>
                                          </p:val>
                                        </p:tav>
                                      </p:tavLst>
                                    </p:anim>
                                    <p:animEffect transition="in" filter="fade">
                                      <p:cBhvr>
                                        <p:cTn id="44" dur="500"/>
                                        <p:tgtEl>
                                          <p:spTgt spid="922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9224"/>
                                        </p:tgtEl>
                                        <p:attrNameLst>
                                          <p:attrName>style.visibility</p:attrName>
                                        </p:attrNameLst>
                                      </p:cBhvr>
                                      <p:to>
                                        <p:strVal val="visible"/>
                                      </p:to>
                                    </p:set>
                                    <p:anim calcmode="lin" valueType="num">
                                      <p:cBhvr>
                                        <p:cTn id="49" dur="500" fill="hold"/>
                                        <p:tgtEl>
                                          <p:spTgt spid="9224"/>
                                        </p:tgtEl>
                                        <p:attrNameLst>
                                          <p:attrName>ppt_w</p:attrName>
                                        </p:attrNameLst>
                                      </p:cBhvr>
                                      <p:tavLst>
                                        <p:tav tm="0">
                                          <p:val>
                                            <p:fltVal val="0"/>
                                          </p:val>
                                        </p:tav>
                                        <p:tav tm="100000">
                                          <p:val>
                                            <p:strVal val="#ppt_w"/>
                                          </p:val>
                                        </p:tav>
                                      </p:tavLst>
                                    </p:anim>
                                    <p:anim calcmode="lin" valueType="num">
                                      <p:cBhvr>
                                        <p:cTn id="50" dur="500" fill="hold"/>
                                        <p:tgtEl>
                                          <p:spTgt spid="9224"/>
                                        </p:tgtEl>
                                        <p:attrNameLst>
                                          <p:attrName>ppt_h</p:attrName>
                                        </p:attrNameLst>
                                      </p:cBhvr>
                                      <p:tavLst>
                                        <p:tav tm="0">
                                          <p:val>
                                            <p:fltVal val="0"/>
                                          </p:val>
                                        </p:tav>
                                        <p:tav tm="100000">
                                          <p:val>
                                            <p:strVal val="#ppt_h"/>
                                          </p:val>
                                        </p:tav>
                                      </p:tavLst>
                                    </p:anim>
                                    <p:animEffect transition="in" filter="fade">
                                      <p:cBhvr>
                                        <p:cTn id="51" dur="500"/>
                                        <p:tgtEl>
                                          <p:spTgt spid="9224"/>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9225"/>
                                        </p:tgtEl>
                                        <p:attrNameLst>
                                          <p:attrName>style.visibility</p:attrName>
                                        </p:attrNameLst>
                                      </p:cBhvr>
                                      <p:to>
                                        <p:strVal val="visible"/>
                                      </p:to>
                                    </p:set>
                                    <p:anim calcmode="lin" valueType="num">
                                      <p:cBhvr additive="base">
                                        <p:cTn id="56" dur="500" fill="hold"/>
                                        <p:tgtEl>
                                          <p:spTgt spid="9225"/>
                                        </p:tgtEl>
                                        <p:attrNameLst>
                                          <p:attrName>ppt_x</p:attrName>
                                        </p:attrNameLst>
                                      </p:cBhvr>
                                      <p:tavLst>
                                        <p:tav tm="0">
                                          <p:val>
                                            <p:strVal val="#ppt_x"/>
                                          </p:val>
                                        </p:tav>
                                        <p:tav tm="100000">
                                          <p:val>
                                            <p:strVal val="#ppt_x"/>
                                          </p:val>
                                        </p:tav>
                                      </p:tavLst>
                                    </p:anim>
                                    <p:anim calcmode="lin" valueType="num">
                                      <p:cBhvr additive="base">
                                        <p:cTn id="57"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grpId="0" nodeType="clickEffect">
                                  <p:stCondLst>
                                    <p:cond delay="0"/>
                                  </p:stCondLst>
                                  <p:childTnLst>
                                    <p:set>
                                      <p:cBhvr>
                                        <p:cTn id="61" dur="1" fill="hold">
                                          <p:stCondLst>
                                            <p:cond delay="0"/>
                                          </p:stCondLst>
                                        </p:cTn>
                                        <p:tgtEl>
                                          <p:spTgt spid="9226"/>
                                        </p:tgtEl>
                                        <p:attrNameLst>
                                          <p:attrName>style.visibility</p:attrName>
                                        </p:attrNameLst>
                                      </p:cBhvr>
                                      <p:to>
                                        <p:strVal val="visible"/>
                                      </p:to>
                                    </p:set>
                                    <p:anim calcmode="lin" valueType="num">
                                      <p:cBhvr>
                                        <p:cTn id="62" dur="1000" fill="hold"/>
                                        <p:tgtEl>
                                          <p:spTgt spid="9226"/>
                                        </p:tgtEl>
                                        <p:attrNameLst>
                                          <p:attrName>ppt_w</p:attrName>
                                        </p:attrNameLst>
                                      </p:cBhvr>
                                      <p:tavLst>
                                        <p:tav tm="0">
                                          <p:val>
                                            <p:strVal val="#ppt_w+.3"/>
                                          </p:val>
                                        </p:tav>
                                        <p:tav tm="100000">
                                          <p:val>
                                            <p:strVal val="#ppt_w"/>
                                          </p:val>
                                        </p:tav>
                                      </p:tavLst>
                                    </p:anim>
                                    <p:anim calcmode="lin" valueType="num">
                                      <p:cBhvr>
                                        <p:cTn id="63" dur="1000" fill="hold"/>
                                        <p:tgtEl>
                                          <p:spTgt spid="9226"/>
                                        </p:tgtEl>
                                        <p:attrNameLst>
                                          <p:attrName>ppt_h</p:attrName>
                                        </p:attrNameLst>
                                      </p:cBhvr>
                                      <p:tavLst>
                                        <p:tav tm="0">
                                          <p:val>
                                            <p:strVal val="#ppt_h"/>
                                          </p:val>
                                        </p:tav>
                                        <p:tav tm="100000">
                                          <p:val>
                                            <p:strVal val="#ppt_h"/>
                                          </p:val>
                                        </p:tav>
                                      </p:tavLst>
                                    </p:anim>
                                    <p:animEffect transition="in" filter="fade">
                                      <p:cBhvr>
                                        <p:cTn id="64" dur="1000"/>
                                        <p:tgtEl>
                                          <p:spTgt spid="9226"/>
                                        </p:tgtEl>
                                      </p:cBhvr>
                                    </p:animEffect>
                                  </p:childTnLst>
                                </p:cTn>
                              </p:par>
                            </p:childTnLst>
                          </p:cTn>
                        </p:par>
                      </p:childTnLst>
                    </p:cTn>
                  </p:par>
                  <p:par>
                    <p:cTn id="65" fill="hold">
                      <p:stCondLst>
                        <p:cond delay="indefinite"/>
                      </p:stCondLst>
                      <p:childTnLst>
                        <p:par>
                          <p:cTn id="66" fill="hold">
                            <p:stCondLst>
                              <p:cond delay="0"/>
                            </p:stCondLst>
                            <p:childTnLst>
                              <p:par>
                                <p:cTn id="67" presetID="50" presetClass="entr" presetSubtype="0" decel="100000" fill="hold" grpId="0" nodeType="clickEffect">
                                  <p:stCondLst>
                                    <p:cond delay="0"/>
                                  </p:stCondLst>
                                  <p:childTnLst>
                                    <p:set>
                                      <p:cBhvr>
                                        <p:cTn id="68" dur="1" fill="hold">
                                          <p:stCondLst>
                                            <p:cond delay="0"/>
                                          </p:stCondLst>
                                        </p:cTn>
                                        <p:tgtEl>
                                          <p:spTgt spid="9229"/>
                                        </p:tgtEl>
                                        <p:attrNameLst>
                                          <p:attrName>style.visibility</p:attrName>
                                        </p:attrNameLst>
                                      </p:cBhvr>
                                      <p:to>
                                        <p:strVal val="visible"/>
                                      </p:to>
                                    </p:set>
                                    <p:anim calcmode="lin" valueType="num">
                                      <p:cBhvr>
                                        <p:cTn id="69" dur="1000" fill="hold"/>
                                        <p:tgtEl>
                                          <p:spTgt spid="9229"/>
                                        </p:tgtEl>
                                        <p:attrNameLst>
                                          <p:attrName>ppt_w</p:attrName>
                                        </p:attrNameLst>
                                      </p:cBhvr>
                                      <p:tavLst>
                                        <p:tav tm="0">
                                          <p:val>
                                            <p:strVal val="#ppt_w+.3"/>
                                          </p:val>
                                        </p:tav>
                                        <p:tav tm="100000">
                                          <p:val>
                                            <p:strVal val="#ppt_w"/>
                                          </p:val>
                                        </p:tav>
                                      </p:tavLst>
                                    </p:anim>
                                    <p:anim calcmode="lin" valueType="num">
                                      <p:cBhvr>
                                        <p:cTn id="70" dur="1000" fill="hold"/>
                                        <p:tgtEl>
                                          <p:spTgt spid="9229"/>
                                        </p:tgtEl>
                                        <p:attrNameLst>
                                          <p:attrName>ppt_h</p:attrName>
                                        </p:attrNameLst>
                                      </p:cBhvr>
                                      <p:tavLst>
                                        <p:tav tm="0">
                                          <p:val>
                                            <p:strVal val="#ppt_h"/>
                                          </p:val>
                                        </p:tav>
                                        <p:tav tm="100000">
                                          <p:val>
                                            <p:strVal val="#ppt_h"/>
                                          </p:val>
                                        </p:tav>
                                      </p:tavLst>
                                    </p:anim>
                                    <p:animEffect transition="in" filter="fade">
                                      <p:cBhvr>
                                        <p:cTn id="71" dur="1000"/>
                                        <p:tgtEl>
                                          <p:spTgt spid="9229"/>
                                        </p:tgtEl>
                                      </p:cBhvr>
                                    </p:animEffect>
                                  </p:childTnLst>
                                </p:cTn>
                              </p:par>
                            </p:childTnLst>
                          </p:cTn>
                        </p:par>
                      </p:childTnLst>
                    </p:cTn>
                  </p:par>
                  <p:par>
                    <p:cTn id="72" fill="hold">
                      <p:stCondLst>
                        <p:cond delay="indefinite"/>
                      </p:stCondLst>
                      <p:childTnLst>
                        <p:par>
                          <p:cTn id="73" fill="hold">
                            <p:stCondLst>
                              <p:cond delay="0"/>
                            </p:stCondLst>
                            <p:childTnLst>
                              <p:par>
                                <p:cTn id="74" presetID="50" presetClass="entr" presetSubtype="0" decel="100000" fill="hold" grpId="0" nodeType="clickEffect">
                                  <p:stCondLst>
                                    <p:cond delay="0"/>
                                  </p:stCondLst>
                                  <p:childTnLst>
                                    <p:set>
                                      <p:cBhvr>
                                        <p:cTn id="75" dur="1" fill="hold">
                                          <p:stCondLst>
                                            <p:cond delay="0"/>
                                          </p:stCondLst>
                                        </p:cTn>
                                        <p:tgtEl>
                                          <p:spTgt spid="9230"/>
                                        </p:tgtEl>
                                        <p:attrNameLst>
                                          <p:attrName>style.visibility</p:attrName>
                                        </p:attrNameLst>
                                      </p:cBhvr>
                                      <p:to>
                                        <p:strVal val="visible"/>
                                      </p:to>
                                    </p:set>
                                    <p:anim calcmode="lin" valueType="num">
                                      <p:cBhvr>
                                        <p:cTn id="76" dur="1000" fill="hold"/>
                                        <p:tgtEl>
                                          <p:spTgt spid="9230"/>
                                        </p:tgtEl>
                                        <p:attrNameLst>
                                          <p:attrName>ppt_w</p:attrName>
                                        </p:attrNameLst>
                                      </p:cBhvr>
                                      <p:tavLst>
                                        <p:tav tm="0">
                                          <p:val>
                                            <p:strVal val="#ppt_w+.3"/>
                                          </p:val>
                                        </p:tav>
                                        <p:tav tm="100000">
                                          <p:val>
                                            <p:strVal val="#ppt_w"/>
                                          </p:val>
                                        </p:tav>
                                      </p:tavLst>
                                    </p:anim>
                                    <p:anim calcmode="lin" valueType="num">
                                      <p:cBhvr>
                                        <p:cTn id="77" dur="1000" fill="hold"/>
                                        <p:tgtEl>
                                          <p:spTgt spid="9230"/>
                                        </p:tgtEl>
                                        <p:attrNameLst>
                                          <p:attrName>ppt_h</p:attrName>
                                        </p:attrNameLst>
                                      </p:cBhvr>
                                      <p:tavLst>
                                        <p:tav tm="0">
                                          <p:val>
                                            <p:strVal val="#ppt_h"/>
                                          </p:val>
                                        </p:tav>
                                        <p:tav tm="100000">
                                          <p:val>
                                            <p:strVal val="#ppt_h"/>
                                          </p:val>
                                        </p:tav>
                                      </p:tavLst>
                                    </p:anim>
                                    <p:animEffect transition="in" filter="fade">
                                      <p:cBhvr>
                                        <p:cTn id="78" dur="1000"/>
                                        <p:tgtEl>
                                          <p:spTgt spid="9230"/>
                                        </p:tgtEl>
                                      </p:cBhvr>
                                    </p:animEffect>
                                  </p:childTnLst>
                                </p:cTn>
                              </p:par>
                            </p:childTnLst>
                          </p:cTn>
                        </p:par>
                      </p:childTnLst>
                    </p:cTn>
                  </p:par>
                  <p:par>
                    <p:cTn id="79" fill="hold">
                      <p:stCondLst>
                        <p:cond delay="indefinite"/>
                      </p:stCondLst>
                      <p:childTnLst>
                        <p:par>
                          <p:cTn id="80" fill="hold">
                            <p:stCondLst>
                              <p:cond delay="0"/>
                            </p:stCondLst>
                            <p:childTnLst>
                              <p:par>
                                <p:cTn id="81" presetID="50" presetClass="entr" presetSubtype="0" decel="100000" fill="hold" grpId="0" nodeType="clickEffect">
                                  <p:stCondLst>
                                    <p:cond delay="0"/>
                                  </p:stCondLst>
                                  <p:childTnLst>
                                    <p:set>
                                      <p:cBhvr>
                                        <p:cTn id="82" dur="1" fill="hold">
                                          <p:stCondLst>
                                            <p:cond delay="0"/>
                                          </p:stCondLst>
                                        </p:cTn>
                                        <p:tgtEl>
                                          <p:spTgt spid="9231"/>
                                        </p:tgtEl>
                                        <p:attrNameLst>
                                          <p:attrName>style.visibility</p:attrName>
                                        </p:attrNameLst>
                                      </p:cBhvr>
                                      <p:to>
                                        <p:strVal val="visible"/>
                                      </p:to>
                                    </p:set>
                                    <p:anim calcmode="lin" valueType="num">
                                      <p:cBhvr>
                                        <p:cTn id="83" dur="1000" fill="hold"/>
                                        <p:tgtEl>
                                          <p:spTgt spid="9231"/>
                                        </p:tgtEl>
                                        <p:attrNameLst>
                                          <p:attrName>ppt_w</p:attrName>
                                        </p:attrNameLst>
                                      </p:cBhvr>
                                      <p:tavLst>
                                        <p:tav tm="0">
                                          <p:val>
                                            <p:strVal val="#ppt_w+.3"/>
                                          </p:val>
                                        </p:tav>
                                        <p:tav tm="100000">
                                          <p:val>
                                            <p:strVal val="#ppt_w"/>
                                          </p:val>
                                        </p:tav>
                                      </p:tavLst>
                                    </p:anim>
                                    <p:anim calcmode="lin" valueType="num">
                                      <p:cBhvr>
                                        <p:cTn id="84" dur="1000" fill="hold"/>
                                        <p:tgtEl>
                                          <p:spTgt spid="9231"/>
                                        </p:tgtEl>
                                        <p:attrNameLst>
                                          <p:attrName>ppt_h</p:attrName>
                                        </p:attrNameLst>
                                      </p:cBhvr>
                                      <p:tavLst>
                                        <p:tav tm="0">
                                          <p:val>
                                            <p:strVal val="#ppt_h"/>
                                          </p:val>
                                        </p:tav>
                                        <p:tav tm="100000">
                                          <p:val>
                                            <p:strVal val="#ppt_h"/>
                                          </p:val>
                                        </p:tav>
                                      </p:tavLst>
                                    </p:anim>
                                    <p:animEffect transition="in" filter="fade">
                                      <p:cBhvr>
                                        <p:cTn id="85" dur="1000"/>
                                        <p:tgtEl>
                                          <p:spTgt spid="9231"/>
                                        </p:tgtEl>
                                      </p:cBhvr>
                                    </p:animEffect>
                                  </p:childTnLst>
                                </p:cTn>
                              </p:par>
                            </p:childTnLst>
                          </p:cTn>
                        </p:par>
                      </p:childTnLst>
                    </p:cTn>
                  </p:par>
                  <p:par>
                    <p:cTn id="86" fill="hold">
                      <p:stCondLst>
                        <p:cond delay="indefinite"/>
                      </p:stCondLst>
                      <p:childTnLst>
                        <p:par>
                          <p:cTn id="87" fill="hold">
                            <p:stCondLst>
                              <p:cond delay="0"/>
                            </p:stCondLst>
                            <p:childTnLst>
                              <p:par>
                                <p:cTn id="88" presetID="50" presetClass="entr" presetSubtype="0" decel="100000" fill="hold" grpId="0" nodeType="clickEffect">
                                  <p:stCondLst>
                                    <p:cond delay="0"/>
                                  </p:stCondLst>
                                  <p:childTnLst>
                                    <p:set>
                                      <p:cBhvr>
                                        <p:cTn id="89" dur="1" fill="hold">
                                          <p:stCondLst>
                                            <p:cond delay="0"/>
                                          </p:stCondLst>
                                        </p:cTn>
                                        <p:tgtEl>
                                          <p:spTgt spid="9232"/>
                                        </p:tgtEl>
                                        <p:attrNameLst>
                                          <p:attrName>style.visibility</p:attrName>
                                        </p:attrNameLst>
                                      </p:cBhvr>
                                      <p:to>
                                        <p:strVal val="visible"/>
                                      </p:to>
                                    </p:set>
                                    <p:anim calcmode="lin" valueType="num">
                                      <p:cBhvr>
                                        <p:cTn id="90" dur="1000" fill="hold"/>
                                        <p:tgtEl>
                                          <p:spTgt spid="9232"/>
                                        </p:tgtEl>
                                        <p:attrNameLst>
                                          <p:attrName>ppt_w</p:attrName>
                                        </p:attrNameLst>
                                      </p:cBhvr>
                                      <p:tavLst>
                                        <p:tav tm="0">
                                          <p:val>
                                            <p:strVal val="#ppt_w+.3"/>
                                          </p:val>
                                        </p:tav>
                                        <p:tav tm="100000">
                                          <p:val>
                                            <p:strVal val="#ppt_w"/>
                                          </p:val>
                                        </p:tav>
                                      </p:tavLst>
                                    </p:anim>
                                    <p:anim calcmode="lin" valueType="num">
                                      <p:cBhvr>
                                        <p:cTn id="91" dur="1000" fill="hold"/>
                                        <p:tgtEl>
                                          <p:spTgt spid="9232"/>
                                        </p:tgtEl>
                                        <p:attrNameLst>
                                          <p:attrName>ppt_h</p:attrName>
                                        </p:attrNameLst>
                                      </p:cBhvr>
                                      <p:tavLst>
                                        <p:tav tm="0">
                                          <p:val>
                                            <p:strVal val="#ppt_h"/>
                                          </p:val>
                                        </p:tav>
                                        <p:tav tm="100000">
                                          <p:val>
                                            <p:strVal val="#ppt_h"/>
                                          </p:val>
                                        </p:tav>
                                      </p:tavLst>
                                    </p:anim>
                                    <p:animEffect transition="in" filter="fade">
                                      <p:cBhvr>
                                        <p:cTn id="92" dur="1000"/>
                                        <p:tgtEl>
                                          <p:spTgt spid="9232"/>
                                        </p:tgtEl>
                                      </p:cBhvr>
                                    </p:animEffect>
                                  </p:childTnLst>
                                </p:cTn>
                              </p:par>
                            </p:childTnLst>
                          </p:cTn>
                        </p:par>
                      </p:childTnLst>
                    </p:cTn>
                  </p:par>
                  <p:par>
                    <p:cTn id="93" fill="hold">
                      <p:stCondLst>
                        <p:cond delay="indefinite"/>
                      </p:stCondLst>
                      <p:childTnLst>
                        <p:par>
                          <p:cTn id="94" fill="hold">
                            <p:stCondLst>
                              <p:cond delay="0"/>
                            </p:stCondLst>
                            <p:childTnLst>
                              <p:par>
                                <p:cTn id="95" presetID="50" presetClass="entr" presetSubtype="0" decel="100000" fill="hold" grpId="0" nodeType="clickEffect">
                                  <p:stCondLst>
                                    <p:cond delay="0"/>
                                  </p:stCondLst>
                                  <p:childTnLst>
                                    <p:set>
                                      <p:cBhvr>
                                        <p:cTn id="96" dur="1" fill="hold">
                                          <p:stCondLst>
                                            <p:cond delay="0"/>
                                          </p:stCondLst>
                                        </p:cTn>
                                        <p:tgtEl>
                                          <p:spTgt spid="9233"/>
                                        </p:tgtEl>
                                        <p:attrNameLst>
                                          <p:attrName>style.visibility</p:attrName>
                                        </p:attrNameLst>
                                      </p:cBhvr>
                                      <p:to>
                                        <p:strVal val="visible"/>
                                      </p:to>
                                    </p:set>
                                    <p:anim calcmode="lin" valueType="num">
                                      <p:cBhvr>
                                        <p:cTn id="97" dur="1000" fill="hold"/>
                                        <p:tgtEl>
                                          <p:spTgt spid="9233"/>
                                        </p:tgtEl>
                                        <p:attrNameLst>
                                          <p:attrName>ppt_w</p:attrName>
                                        </p:attrNameLst>
                                      </p:cBhvr>
                                      <p:tavLst>
                                        <p:tav tm="0">
                                          <p:val>
                                            <p:strVal val="#ppt_w+.3"/>
                                          </p:val>
                                        </p:tav>
                                        <p:tav tm="100000">
                                          <p:val>
                                            <p:strVal val="#ppt_w"/>
                                          </p:val>
                                        </p:tav>
                                      </p:tavLst>
                                    </p:anim>
                                    <p:anim calcmode="lin" valueType="num">
                                      <p:cBhvr>
                                        <p:cTn id="98" dur="1000" fill="hold"/>
                                        <p:tgtEl>
                                          <p:spTgt spid="9233"/>
                                        </p:tgtEl>
                                        <p:attrNameLst>
                                          <p:attrName>ppt_h</p:attrName>
                                        </p:attrNameLst>
                                      </p:cBhvr>
                                      <p:tavLst>
                                        <p:tav tm="0">
                                          <p:val>
                                            <p:strVal val="#ppt_h"/>
                                          </p:val>
                                        </p:tav>
                                        <p:tav tm="100000">
                                          <p:val>
                                            <p:strVal val="#ppt_h"/>
                                          </p:val>
                                        </p:tav>
                                      </p:tavLst>
                                    </p:anim>
                                    <p:animEffect transition="in" filter="fade">
                                      <p:cBhvr>
                                        <p:cTn id="99" dur="1000"/>
                                        <p:tgtEl>
                                          <p:spTgt spid="9233"/>
                                        </p:tgtEl>
                                      </p:cBhvr>
                                    </p:animEffect>
                                  </p:childTnLst>
                                </p:cTn>
                              </p:par>
                            </p:childTnLst>
                          </p:cTn>
                        </p:par>
                      </p:childTnLst>
                    </p:cTn>
                  </p:par>
                  <p:par>
                    <p:cTn id="100" fill="hold">
                      <p:stCondLst>
                        <p:cond delay="indefinite"/>
                      </p:stCondLst>
                      <p:childTnLst>
                        <p:par>
                          <p:cTn id="101" fill="hold">
                            <p:stCondLst>
                              <p:cond delay="0"/>
                            </p:stCondLst>
                            <p:childTnLst>
                              <p:par>
                                <p:cTn id="102" presetID="50" presetClass="entr" presetSubtype="0" decel="100000" fill="hold" grpId="0" nodeType="clickEffect">
                                  <p:stCondLst>
                                    <p:cond delay="0"/>
                                  </p:stCondLst>
                                  <p:childTnLst>
                                    <p:set>
                                      <p:cBhvr>
                                        <p:cTn id="103" dur="1" fill="hold">
                                          <p:stCondLst>
                                            <p:cond delay="0"/>
                                          </p:stCondLst>
                                        </p:cTn>
                                        <p:tgtEl>
                                          <p:spTgt spid="9234"/>
                                        </p:tgtEl>
                                        <p:attrNameLst>
                                          <p:attrName>style.visibility</p:attrName>
                                        </p:attrNameLst>
                                      </p:cBhvr>
                                      <p:to>
                                        <p:strVal val="visible"/>
                                      </p:to>
                                    </p:set>
                                    <p:anim calcmode="lin" valueType="num">
                                      <p:cBhvr>
                                        <p:cTn id="104" dur="1000" fill="hold"/>
                                        <p:tgtEl>
                                          <p:spTgt spid="9234"/>
                                        </p:tgtEl>
                                        <p:attrNameLst>
                                          <p:attrName>ppt_w</p:attrName>
                                        </p:attrNameLst>
                                      </p:cBhvr>
                                      <p:tavLst>
                                        <p:tav tm="0">
                                          <p:val>
                                            <p:strVal val="#ppt_w+.3"/>
                                          </p:val>
                                        </p:tav>
                                        <p:tav tm="100000">
                                          <p:val>
                                            <p:strVal val="#ppt_w"/>
                                          </p:val>
                                        </p:tav>
                                      </p:tavLst>
                                    </p:anim>
                                    <p:anim calcmode="lin" valueType="num">
                                      <p:cBhvr>
                                        <p:cTn id="105" dur="1000" fill="hold"/>
                                        <p:tgtEl>
                                          <p:spTgt spid="9234"/>
                                        </p:tgtEl>
                                        <p:attrNameLst>
                                          <p:attrName>ppt_h</p:attrName>
                                        </p:attrNameLst>
                                      </p:cBhvr>
                                      <p:tavLst>
                                        <p:tav tm="0">
                                          <p:val>
                                            <p:strVal val="#ppt_h"/>
                                          </p:val>
                                        </p:tav>
                                        <p:tav tm="100000">
                                          <p:val>
                                            <p:strVal val="#ppt_h"/>
                                          </p:val>
                                        </p:tav>
                                      </p:tavLst>
                                    </p:anim>
                                    <p:animEffect transition="in" filter="fade">
                                      <p:cBhvr>
                                        <p:cTn id="106" dur="1000"/>
                                        <p:tgtEl>
                                          <p:spTgt spid="9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1" grpId="0"/>
      <p:bldP spid="9222" grpId="0"/>
      <p:bldP spid="9223" grpId="0" animBg="1"/>
      <p:bldP spid="9224" grpId="0"/>
      <p:bldP spid="9226" grpId="0" animBg="1"/>
      <p:bldP spid="9229" grpId="0" animBg="1"/>
      <p:bldP spid="9230" grpId="0" animBg="1"/>
      <p:bldP spid="9231" grpId="0" animBg="1"/>
      <p:bldP spid="9232" grpId="0" animBg="1"/>
      <p:bldP spid="9233" grpId="0" animBg="1"/>
      <p:bldP spid="92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47800"/>
            <a:ext cx="6400800" cy="1752600"/>
          </a:xfrm>
        </p:spPr>
        <p:txBody>
          <a:bodyPr>
            <a:noAutofit/>
          </a:bodyPr>
          <a:lstStyle/>
          <a:p>
            <a:r>
              <a:rPr lang="en-US" sz="4800" dirty="0" smtClean="0">
                <a:solidFill>
                  <a:srgbClr val="FF0000"/>
                </a:solidFill>
              </a:rPr>
              <a:t>Sequence Structured Text Signal Words: </a:t>
            </a:r>
          </a:p>
          <a:p>
            <a:r>
              <a:rPr lang="en-US" sz="4800" dirty="0" smtClean="0">
                <a:solidFill>
                  <a:srgbClr val="FF0000"/>
                </a:solidFill>
              </a:rPr>
              <a:t>first, next, last, another, then, finally, before</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solidFill>
                  <a:schemeClr val="folHlink"/>
                </a:solidFill>
              </a:rPr>
              <a:t>Cause and Effect</a:t>
            </a:r>
          </a:p>
        </p:txBody>
      </p:sp>
      <p:sp>
        <p:nvSpPr>
          <p:cNvPr id="5123" name="Rectangle 3"/>
          <p:cNvSpPr>
            <a:spLocks noGrp="1" noChangeArrowheads="1"/>
          </p:cNvSpPr>
          <p:nvPr>
            <p:ph type="body" idx="1"/>
          </p:nvPr>
        </p:nvSpPr>
        <p:spPr>
          <a:xfrm>
            <a:off x="304800" y="1600200"/>
            <a:ext cx="8839200" cy="4525963"/>
          </a:xfrm>
        </p:spPr>
        <p:txBody>
          <a:bodyPr/>
          <a:lstStyle/>
          <a:p>
            <a:pPr algn="ctr" eaLnBrk="1" hangingPunct="1">
              <a:buFontTx/>
              <a:buNone/>
            </a:pPr>
            <a:r>
              <a:rPr lang="en-US" b="1" dirty="0" smtClean="0"/>
              <a:t>Description: Explains reasons why something happened or explains the effects of something.</a:t>
            </a:r>
          </a:p>
        </p:txBody>
      </p:sp>
      <p:pic>
        <p:nvPicPr>
          <p:cNvPr id="5124" name="Picture 4"/>
          <p:cNvPicPr>
            <a:picLocks noChangeAspect="1" noChangeArrowheads="1"/>
          </p:cNvPicPr>
          <p:nvPr/>
        </p:nvPicPr>
        <p:blipFill>
          <a:blip r:embed="rId2" cstate="print"/>
          <a:srcRect/>
          <a:stretch>
            <a:fillRect/>
          </a:stretch>
        </p:blipFill>
        <p:spPr bwMode="auto">
          <a:xfrm>
            <a:off x="304800" y="3581400"/>
            <a:ext cx="4398963" cy="3224213"/>
          </a:xfrm>
          <a:prstGeom prst="rect">
            <a:avLst/>
          </a:prstGeom>
          <a:noFill/>
          <a:ln w="9525">
            <a:noFill/>
            <a:miter lim="800000"/>
            <a:headEnd/>
            <a:tailEnd/>
          </a:ln>
        </p:spPr>
      </p:pic>
      <p:pic>
        <p:nvPicPr>
          <p:cNvPr id="5125" name="Picture 5"/>
          <p:cNvPicPr>
            <a:picLocks noChangeAspect="1" noChangeArrowheads="1"/>
          </p:cNvPicPr>
          <p:nvPr/>
        </p:nvPicPr>
        <p:blipFill>
          <a:blip r:embed="rId3" cstate="print"/>
          <a:srcRect/>
          <a:stretch>
            <a:fillRect/>
          </a:stretch>
        </p:blipFill>
        <p:spPr bwMode="auto">
          <a:xfrm>
            <a:off x="4876800" y="3806825"/>
            <a:ext cx="4267200" cy="3051175"/>
          </a:xfrm>
          <a:prstGeom prst="rect">
            <a:avLst/>
          </a:prstGeom>
          <a:noFill/>
          <a:ln w="9525">
            <a:noFill/>
            <a:miter lim="800000"/>
            <a:headEnd/>
            <a:tailEnd/>
          </a:ln>
        </p:spPr>
      </p:pic>
      <p:sp>
        <p:nvSpPr>
          <p:cNvPr id="5126" name="Rectangle 6"/>
          <p:cNvSpPr>
            <a:spLocks noChangeArrowheads="1"/>
          </p:cNvSpPr>
          <p:nvPr/>
        </p:nvSpPr>
        <p:spPr bwMode="auto">
          <a:xfrm>
            <a:off x="609600" y="3886200"/>
            <a:ext cx="1752600" cy="457200"/>
          </a:xfrm>
          <a:prstGeom prst="rect">
            <a:avLst/>
          </a:prstGeom>
          <a:solidFill>
            <a:schemeClr val="bg1"/>
          </a:solidFill>
          <a:ln w="0">
            <a:noFill/>
            <a:miter lim="800000"/>
            <a:headEnd/>
            <a:tailEnd/>
          </a:ln>
        </p:spPr>
        <p:txBody>
          <a:bodyPr wrap="none" anchor="ctr"/>
          <a:lstStyle/>
          <a:p>
            <a:pPr algn="ctr"/>
            <a:r>
              <a:rPr lang="en-US" sz="1600" b="1" dirty="0"/>
              <a:t>Not feeding it.</a:t>
            </a:r>
          </a:p>
        </p:txBody>
      </p:sp>
      <p:sp>
        <p:nvSpPr>
          <p:cNvPr id="5127" name="Rectangle 7"/>
          <p:cNvSpPr>
            <a:spLocks noChangeArrowheads="1"/>
          </p:cNvSpPr>
          <p:nvPr/>
        </p:nvSpPr>
        <p:spPr bwMode="auto">
          <a:xfrm>
            <a:off x="609600" y="4953000"/>
            <a:ext cx="1676400" cy="457200"/>
          </a:xfrm>
          <a:prstGeom prst="rect">
            <a:avLst/>
          </a:prstGeom>
          <a:solidFill>
            <a:schemeClr val="bg1"/>
          </a:solidFill>
          <a:ln w="0">
            <a:noFill/>
            <a:miter lim="800000"/>
            <a:headEnd/>
            <a:tailEnd/>
          </a:ln>
        </p:spPr>
        <p:txBody>
          <a:bodyPr wrap="none" anchor="ctr"/>
          <a:lstStyle/>
          <a:p>
            <a:pPr algn="ctr"/>
            <a:r>
              <a:rPr lang="en-US" sz="1600" b="1" dirty="0"/>
              <a:t>Not petting it.</a:t>
            </a:r>
          </a:p>
        </p:txBody>
      </p:sp>
      <p:sp>
        <p:nvSpPr>
          <p:cNvPr id="5128" name="Rectangle 8"/>
          <p:cNvSpPr>
            <a:spLocks noChangeArrowheads="1"/>
          </p:cNvSpPr>
          <p:nvPr/>
        </p:nvSpPr>
        <p:spPr bwMode="auto">
          <a:xfrm>
            <a:off x="609600" y="5867400"/>
            <a:ext cx="1752600" cy="457200"/>
          </a:xfrm>
          <a:prstGeom prst="rect">
            <a:avLst/>
          </a:prstGeom>
          <a:solidFill>
            <a:schemeClr val="bg1"/>
          </a:solidFill>
          <a:ln w="0">
            <a:noFill/>
            <a:miter lim="800000"/>
            <a:headEnd/>
            <a:tailEnd/>
          </a:ln>
        </p:spPr>
        <p:txBody>
          <a:bodyPr wrap="none" anchor="ctr"/>
          <a:lstStyle/>
          <a:p>
            <a:r>
              <a:rPr lang="en-US" sz="1600" b="1" dirty="0"/>
              <a:t>Not loving it.</a:t>
            </a:r>
          </a:p>
        </p:txBody>
      </p:sp>
      <p:sp>
        <p:nvSpPr>
          <p:cNvPr id="5129" name="Rectangle 9"/>
          <p:cNvSpPr>
            <a:spLocks noChangeArrowheads="1"/>
          </p:cNvSpPr>
          <p:nvPr/>
        </p:nvSpPr>
        <p:spPr bwMode="auto">
          <a:xfrm>
            <a:off x="3048000" y="4953000"/>
            <a:ext cx="1295400" cy="457200"/>
          </a:xfrm>
          <a:prstGeom prst="rect">
            <a:avLst/>
          </a:prstGeom>
          <a:solidFill>
            <a:schemeClr val="bg1"/>
          </a:solidFill>
          <a:ln w="0">
            <a:noFill/>
            <a:miter lim="800000"/>
            <a:headEnd/>
            <a:tailEnd/>
          </a:ln>
        </p:spPr>
        <p:txBody>
          <a:bodyPr wrap="none" anchor="ctr"/>
          <a:lstStyle/>
          <a:p>
            <a:pPr algn="ctr"/>
            <a:r>
              <a:rPr lang="en-US" sz="2000" b="1" dirty="0">
                <a:solidFill>
                  <a:srgbClr val="FF0000"/>
                </a:solidFill>
              </a:rPr>
              <a:t>Why Dog </a:t>
            </a:r>
          </a:p>
          <a:p>
            <a:pPr algn="ctr"/>
            <a:r>
              <a:rPr lang="en-US" sz="2000" b="1" dirty="0">
                <a:solidFill>
                  <a:srgbClr val="FF0000"/>
                </a:solidFill>
              </a:rPr>
              <a:t>Ran Away</a:t>
            </a:r>
          </a:p>
        </p:txBody>
      </p:sp>
      <p:sp>
        <p:nvSpPr>
          <p:cNvPr id="5131" name="Rectangle 11"/>
          <p:cNvSpPr>
            <a:spLocks noChangeArrowheads="1"/>
          </p:cNvSpPr>
          <p:nvPr/>
        </p:nvSpPr>
        <p:spPr bwMode="auto">
          <a:xfrm>
            <a:off x="5105400" y="5105400"/>
            <a:ext cx="1295400" cy="457200"/>
          </a:xfrm>
          <a:prstGeom prst="rect">
            <a:avLst/>
          </a:prstGeom>
          <a:solidFill>
            <a:schemeClr val="bg1"/>
          </a:solidFill>
          <a:ln w="0">
            <a:noFill/>
            <a:miter lim="800000"/>
            <a:headEnd/>
            <a:tailEnd/>
          </a:ln>
        </p:spPr>
        <p:txBody>
          <a:bodyPr wrap="none" anchor="ctr"/>
          <a:lstStyle/>
          <a:p>
            <a:r>
              <a:rPr lang="en-US" sz="1600" b="1" dirty="0">
                <a:solidFill>
                  <a:srgbClr val="3333CC"/>
                </a:solidFill>
              </a:rPr>
              <a:t>Lots of Karate </a:t>
            </a:r>
            <a:br>
              <a:rPr lang="en-US" sz="1600" b="1" dirty="0">
                <a:solidFill>
                  <a:srgbClr val="3333CC"/>
                </a:solidFill>
              </a:rPr>
            </a:br>
            <a:r>
              <a:rPr lang="en-US" sz="1600" b="1" dirty="0">
                <a:solidFill>
                  <a:srgbClr val="3333CC"/>
                </a:solidFill>
              </a:rPr>
              <a:t>Movies in 60’s</a:t>
            </a:r>
          </a:p>
        </p:txBody>
      </p:sp>
      <p:sp>
        <p:nvSpPr>
          <p:cNvPr id="5132" name="Rectangle 12"/>
          <p:cNvSpPr>
            <a:spLocks noChangeArrowheads="1"/>
          </p:cNvSpPr>
          <p:nvPr/>
        </p:nvSpPr>
        <p:spPr bwMode="auto">
          <a:xfrm>
            <a:off x="6858000" y="3962400"/>
            <a:ext cx="1524000" cy="457200"/>
          </a:xfrm>
          <a:prstGeom prst="rect">
            <a:avLst/>
          </a:prstGeom>
          <a:solidFill>
            <a:schemeClr val="bg1"/>
          </a:solidFill>
          <a:ln w="0">
            <a:noFill/>
            <a:miter lim="800000"/>
            <a:headEnd/>
            <a:tailEnd/>
          </a:ln>
        </p:spPr>
        <p:txBody>
          <a:bodyPr wrap="none" anchor="ctr"/>
          <a:lstStyle/>
          <a:p>
            <a:r>
              <a:rPr lang="en-US" sz="1600" b="1" dirty="0"/>
              <a:t>Many Karate </a:t>
            </a:r>
          </a:p>
          <a:p>
            <a:r>
              <a:rPr lang="en-US" sz="1600" b="1" dirty="0"/>
              <a:t>Schools Opened.</a:t>
            </a:r>
          </a:p>
        </p:txBody>
      </p:sp>
      <p:sp>
        <p:nvSpPr>
          <p:cNvPr id="5133" name="Rectangle 13"/>
          <p:cNvSpPr>
            <a:spLocks noChangeArrowheads="1"/>
          </p:cNvSpPr>
          <p:nvPr/>
        </p:nvSpPr>
        <p:spPr bwMode="auto">
          <a:xfrm>
            <a:off x="6934200" y="5105400"/>
            <a:ext cx="1600200" cy="457200"/>
          </a:xfrm>
          <a:prstGeom prst="rect">
            <a:avLst/>
          </a:prstGeom>
          <a:solidFill>
            <a:schemeClr val="bg1"/>
          </a:solidFill>
          <a:ln w="0">
            <a:noFill/>
            <a:miter lim="800000"/>
            <a:headEnd/>
            <a:tailEnd/>
          </a:ln>
        </p:spPr>
        <p:txBody>
          <a:bodyPr wrap="none" anchor="ctr"/>
          <a:lstStyle/>
          <a:p>
            <a:r>
              <a:rPr lang="en-US" sz="1600" b="1" dirty="0"/>
              <a:t>Nunchuck sales </a:t>
            </a:r>
          </a:p>
          <a:p>
            <a:r>
              <a:rPr lang="en-US" sz="1600" b="1" dirty="0"/>
              <a:t>Increased 400%</a:t>
            </a:r>
          </a:p>
        </p:txBody>
      </p:sp>
      <p:sp>
        <p:nvSpPr>
          <p:cNvPr id="5134" name="AutoShape 14"/>
          <p:cNvSpPr>
            <a:spLocks noChangeArrowheads="1"/>
          </p:cNvSpPr>
          <p:nvPr/>
        </p:nvSpPr>
        <p:spPr bwMode="auto">
          <a:xfrm rot="-507996">
            <a:off x="2971800" y="4419600"/>
            <a:ext cx="1676400" cy="838200"/>
          </a:xfrm>
          <a:custGeom>
            <a:avLst/>
            <a:gdLst>
              <a:gd name="T0" fmla="*/ 19552255 w 21600"/>
              <a:gd name="T1" fmla="*/ 4638078 h 21600"/>
              <a:gd name="T2" fmla="*/ 15468282 w 21600"/>
              <a:gd name="T3" fmla="*/ 14802728 h 21600"/>
              <a:gd name="T4" fmla="*/ 40718752 w 21600"/>
              <a:gd name="T5" fmla="*/ 10047184 h 21600"/>
              <a:gd name="T6" fmla="*/ 57295393 w 21600"/>
              <a:gd name="T7" fmla="*/ -3973999 h 21600"/>
              <a:gd name="T8" fmla="*/ 91550926 w 21600"/>
              <a:gd name="T9" fmla="*/ 3090048 h 21600"/>
              <a:gd name="T10" fmla="*/ 63282700 w 21600"/>
              <a:gd name="T11" fmla="*/ 1165393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249" y="5051"/>
                </a:moveTo>
                <a:cubicBezTo>
                  <a:pt x="7541" y="5310"/>
                  <a:pt x="5382" y="7423"/>
                  <a:pt x="5064" y="10124"/>
                </a:cubicBezTo>
                <a:lnTo>
                  <a:pt x="74" y="9536"/>
                </a:lnTo>
                <a:cubicBezTo>
                  <a:pt x="668" y="4485"/>
                  <a:pt x="4707" y="534"/>
                  <a:pt x="9769" y="49"/>
                </a:cubicBezTo>
                <a:lnTo>
                  <a:pt x="9512" y="-2639"/>
                </a:lnTo>
                <a:lnTo>
                  <a:pt x="15199" y="2052"/>
                </a:lnTo>
                <a:lnTo>
                  <a:pt x="10506" y="7739"/>
                </a:lnTo>
                <a:lnTo>
                  <a:pt x="10249" y="5051"/>
                </a:lnTo>
                <a:close/>
              </a:path>
            </a:pathLst>
          </a:custGeom>
          <a:solidFill>
            <a:srgbClr val="FF0000"/>
          </a:solidFill>
          <a:ln w="9525">
            <a:solidFill>
              <a:schemeClr val="tx1"/>
            </a:solidFill>
            <a:miter lim="800000"/>
            <a:headEnd/>
            <a:tailEnd/>
          </a:ln>
        </p:spPr>
        <p:txBody>
          <a:bodyPr wrap="none" anchor="ctr"/>
          <a:lstStyle/>
          <a:p>
            <a:endParaRPr lang="en-US" dirty="0"/>
          </a:p>
        </p:txBody>
      </p:sp>
      <p:sp>
        <p:nvSpPr>
          <p:cNvPr id="5135" name="WordArt 15"/>
          <p:cNvSpPr>
            <a:spLocks noChangeArrowheads="1" noChangeShapeType="1" noTextEdit="1"/>
          </p:cNvSpPr>
          <p:nvPr/>
        </p:nvSpPr>
        <p:spPr bwMode="auto">
          <a:xfrm rot="834286">
            <a:off x="4275138" y="3116263"/>
            <a:ext cx="1835150" cy="1874837"/>
          </a:xfrm>
          <a:prstGeom prst="rect">
            <a:avLst/>
          </a:prstGeom>
        </p:spPr>
        <p:txBody>
          <a:bodyPr wrap="none" fromWordArt="1">
            <a:prstTxWarp prst="textSlantUp">
              <a:avLst>
                <a:gd name="adj" fmla="val 62519"/>
              </a:avLst>
            </a:prstTxWarp>
          </a:bodyPr>
          <a:lstStyle/>
          <a:p>
            <a:pPr algn="ctr"/>
            <a:r>
              <a:rPr lang="en-US" sz="2400" kern="10" dirty="0">
                <a:ln w="9525">
                  <a:solidFill>
                    <a:srgbClr val="000000"/>
                  </a:solidFill>
                  <a:round/>
                  <a:headEnd/>
                  <a:tailEnd/>
                </a:ln>
                <a:solidFill>
                  <a:srgbClr val="000000"/>
                </a:solidFill>
                <a:latin typeface="Arial"/>
                <a:cs typeface="Arial"/>
              </a:rPr>
              <a:t>Text is not telling</a:t>
            </a:r>
          </a:p>
          <a:p>
            <a:pPr algn="ctr"/>
            <a:r>
              <a:rPr lang="en-US" sz="2400" kern="10" dirty="0">
                <a:ln w="9525">
                  <a:solidFill>
                    <a:srgbClr val="000000"/>
                  </a:solidFill>
                  <a:round/>
                  <a:headEnd/>
                  <a:tailEnd/>
                </a:ln>
                <a:solidFill>
                  <a:srgbClr val="000000"/>
                </a:solidFill>
                <a:latin typeface="Arial"/>
                <a:cs typeface="Arial"/>
              </a:rPr>
              <a:t>the story of a dog.</a:t>
            </a:r>
          </a:p>
        </p:txBody>
      </p:sp>
      <p:sp>
        <p:nvSpPr>
          <p:cNvPr id="5136" name="Rectangle 16"/>
          <p:cNvSpPr>
            <a:spLocks noChangeArrowheads="1"/>
          </p:cNvSpPr>
          <p:nvPr/>
        </p:nvSpPr>
        <p:spPr bwMode="auto">
          <a:xfrm>
            <a:off x="6934200" y="6248400"/>
            <a:ext cx="1600200" cy="381000"/>
          </a:xfrm>
          <a:prstGeom prst="rect">
            <a:avLst/>
          </a:prstGeom>
          <a:solidFill>
            <a:schemeClr val="bg1"/>
          </a:solidFill>
          <a:ln w="0">
            <a:noFill/>
            <a:miter lim="800000"/>
            <a:headEnd/>
            <a:tailEnd/>
          </a:ln>
        </p:spPr>
        <p:txBody>
          <a:bodyPr wrap="none" anchor="ctr"/>
          <a:lstStyle/>
          <a:p>
            <a:r>
              <a:rPr lang="en-US" sz="1600" b="1" dirty="0"/>
              <a:t>Hospital cases</a:t>
            </a:r>
          </a:p>
          <a:p>
            <a:r>
              <a:rPr lang="en-US" sz="1600" b="1" dirty="0"/>
              <a:t>went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p:cTn id="14"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12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12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nodeType="clickEffect">
                                  <p:stCondLst>
                                    <p:cond delay="0"/>
                                  </p:stCondLst>
                                  <p:childTnLst>
                                    <p:set>
                                      <p:cBhvr>
                                        <p:cTn id="20" dur="1" fill="hold">
                                          <p:stCondLst>
                                            <p:cond delay="0"/>
                                          </p:stCondLst>
                                        </p:cTn>
                                        <p:tgtEl>
                                          <p:spTgt spid="5124"/>
                                        </p:tgtEl>
                                        <p:attrNameLst>
                                          <p:attrName>style.visibility</p:attrName>
                                        </p:attrNameLst>
                                      </p:cBhvr>
                                      <p:to>
                                        <p:strVal val="visible"/>
                                      </p:to>
                                    </p:set>
                                    <p:animEffect transition="in" filter="fade">
                                      <p:cBhvr>
                                        <p:cTn id="21" dur="2000"/>
                                        <p:tgtEl>
                                          <p:spTgt spid="5124"/>
                                        </p:tgtEl>
                                      </p:cBhvr>
                                    </p:animEffect>
                                    <p:anim calcmode="lin" valueType="num">
                                      <p:cBhvr>
                                        <p:cTn id="22" dur="2000" fill="hold"/>
                                        <p:tgtEl>
                                          <p:spTgt spid="5124"/>
                                        </p:tgtEl>
                                        <p:attrNameLst>
                                          <p:attrName>style.rotation</p:attrName>
                                        </p:attrNameLst>
                                      </p:cBhvr>
                                      <p:tavLst>
                                        <p:tav tm="0">
                                          <p:val>
                                            <p:fltVal val="720"/>
                                          </p:val>
                                        </p:tav>
                                        <p:tav tm="100000">
                                          <p:val>
                                            <p:fltVal val="0"/>
                                          </p:val>
                                        </p:tav>
                                      </p:tavLst>
                                    </p:anim>
                                    <p:anim calcmode="lin" valueType="num">
                                      <p:cBhvr>
                                        <p:cTn id="23" dur="2000" fill="hold"/>
                                        <p:tgtEl>
                                          <p:spTgt spid="5124"/>
                                        </p:tgtEl>
                                        <p:attrNameLst>
                                          <p:attrName>ppt_h</p:attrName>
                                        </p:attrNameLst>
                                      </p:cBhvr>
                                      <p:tavLst>
                                        <p:tav tm="0">
                                          <p:val>
                                            <p:fltVal val="0"/>
                                          </p:val>
                                        </p:tav>
                                        <p:tav tm="100000">
                                          <p:val>
                                            <p:strVal val="#ppt_h"/>
                                          </p:val>
                                        </p:tav>
                                      </p:tavLst>
                                    </p:anim>
                                    <p:anim calcmode="lin" valueType="num">
                                      <p:cBhvr>
                                        <p:cTn id="24" dur="2000" fill="hold"/>
                                        <p:tgtEl>
                                          <p:spTgt spid="5124"/>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5129"/>
                                        </p:tgtEl>
                                        <p:attrNameLst>
                                          <p:attrName>style.visibility</p:attrName>
                                        </p:attrNameLst>
                                      </p:cBhvr>
                                      <p:to>
                                        <p:strVal val="visible"/>
                                      </p:to>
                                    </p:set>
                                    <p:anim calcmode="lin" valueType="num">
                                      <p:cBhvr>
                                        <p:cTn id="29" dur="500" fill="hold"/>
                                        <p:tgtEl>
                                          <p:spTgt spid="5129"/>
                                        </p:tgtEl>
                                        <p:attrNameLst>
                                          <p:attrName>ppt_w</p:attrName>
                                        </p:attrNameLst>
                                      </p:cBhvr>
                                      <p:tavLst>
                                        <p:tav tm="0">
                                          <p:val>
                                            <p:fltVal val="0"/>
                                          </p:val>
                                        </p:tav>
                                        <p:tav tm="100000">
                                          <p:val>
                                            <p:strVal val="#ppt_w"/>
                                          </p:val>
                                        </p:tav>
                                      </p:tavLst>
                                    </p:anim>
                                    <p:anim calcmode="lin" valueType="num">
                                      <p:cBhvr>
                                        <p:cTn id="30" dur="500" fill="hold"/>
                                        <p:tgtEl>
                                          <p:spTgt spid="5129"/>
                                        </p:tgtEl>
                                        <p:attrNameLst>
                                          <p:attrName>ppt_h</p:attrName>
                                        </p:attrNameLst>
                                      </p:cBhvr>
                                      <p:tavLst>
                                        <p:tav tm="0">
                                          <p:val>
                                            <p:fltVal val="0"/>
                                          </p:val>
                                        </p:tav>
                                        <p:tav tm="100000">
                                          <p:val>
                                            <p:strVal val="#ppt_h"/>
                                          </p:val>
                                        </p:tav>
                                      </p:tavLst>
                                    </p:anim>
                                    <p:animEffect transition="in" filter="fade">
                                      <p:cBhvr>
                                        <p:cTn id="31" dur="500"/>
                                        <p:tgtEl>
                                          <p:spTgt spid="512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5126"/>
                                        </p:tgtEl>
                                        <p:attrNameLst>
                                          <p:attrName>style.visibility</p:attrName>
                                        </p:attrNameLst>
                                      </p:cBhvr>
                                      <p:to>
                                        <p:strVal val="visible"/>
                                      </p:to>
                                    </p:set>
                                    <p:anim calcmode="lin" valueType="num">
                                      <p:cBhvr>
                                        <p:cTn id="36" dur="500" fill="hold"/>
                                        <p:tgtEl>
                                          <p:spTgt spid="5126"/>
                                        </p:tgtEl>
                                        <p:attrNameLst>
                                          <p:attrName>ppt_w</p:attrName>
                                        </p:attrNameLst>
                                      </p:cBhvr>
                                      <p:tavLst>
                                        <p:tav tm="0">
                                          <p:val>
                                            <p:fltVal val="0"/>
                                          </p:val>
                                        </p:tav>
                                        <p:tav tm="100000">
                                          <p:val>
                                            <p:strVal val="#ppt_w"/>
                                          </p:val>
                                        </p:tav>
                                      </p:tavLst>
                                    </p:anim>
                                    <p:anim calcmode="lin" valueType="num">
                                      <p:cBhvr>
                                        <p:cTn id="37" dur="500" fill="hold"/>
                                        <p:tgtEl>
                                          <p:spTgt spid="5126"/>
                                        </p:tgtEl>
                                        <p:attrNameLst>
                                          <p:attrName>ppt_h</p:attrName>
                                        </p:attrNameLst>
                                      </p:cBhvr>
                                      <p:tavLst>
                                        <p:tav tm="0">
                                          <p:val>
                                            <p:fltVal val="0"/>
                                          </p:val>
                                        </p:tav>
                                        <p:tav tm="100000">
                                          <p:val>
                                            <p:strVal val="#ppt_h"/>
                                          </p:val>
                                        </p:tav>
                                      </p:tavLst>
                                    </p:anim>
                                    <p:animEffect transition="in" filter="fade">
                                      <p:cBhvr>
                                        <p:cTn id="38" dur="500"/>
                                        <p:tgtEl>
                                          <p:spTgt spid="512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5127"/>
                                        </p:tgtEl>
                                        <p:attrNameLst>
                                          <p:attrName>style.visibility</p:attrName>
                                        </p:attrNameLst>
                                      </p:cBhvr>
                                      <p:to>
                                        <p:strVal val="visible"/>
                                      </p:to>
                                    </p:set>
                                    <p:anim calcmode="lin" valueType="num">
                                      <p:cBhvr>
                                        <p:cTn id="43" dur="500" fill="hold"/>
                                        <p:tgtEl>
                                          <p:spTgt spid="5127"/>
                                        </p:tgtEl>
                                        <p:attrNameLst>
                                          <p:attrName>ppt_w</p:attrName>
                                        </p:attrNameLst>
                                      </p:cBhvr>
                                      <p:tavLst>
                                        <p:tav tm="0">
                                          <p:val>
                                            <p:fltVal val="0"/>
                                          </p:val>
                                        </p:tav>
                                        <p:tav tm="100000">
                                          <p:val>
                                            <p:strVal val="#ppt_w"/>
                                          </p:val>
                                        </p:tav>
                                      </p:tavLst>
                                    </p:anim>
                                    <p:anim calcmode="lin" valueType="num">
                                      <p:cBhvr>
                                        <p:cTn id="44" dur="500" fill="hold"/>
                                        <p:tgtEl>
                                          <p:spTgt spid="5127"/>
                                        </p:tgtEl>
                                        <p:attrNameLst>
                                          <p:attrName>ppt_h</p:attrName>
                                        </p:attrNameLst>
                                      </p:cBhvr>
                                      <p:tavLst>
                                        <p:tav tm="0">
                                          <p:val>
                                            <p:fltVal val="0"/>
                                          </p:val>
                                        </p:tav>
                                        <p:tav tm="100000">
                                          <p:val>
                                            <p:strVal val="#ppt_h"/>
                                          </p:val>
                                        </p:tav>
                                      </p:tavLst>
                                    </p:anim>
                                    <p:animEffect transition="in" filter="fade">
                                      <p:cBhvr>
                                        <p:cTn id="45" dur="500"/>
                                        <p:tgtEl>
                                          <p:spTgt spid="5127"/>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5128"/>
                                        </p:tgtEl>
                                        <p:attrNameLst>
                                          <p:attrName>style.visibility</p:attrName>
                                        </p:attrNameLst>
                                      </p:cBhvr>
                                      <p:to>
                                        <p:strVal val="visible"/>
                                      </p:to>
                                    </p:set>
                                    <p:anim calcmode="lin" valueType="num">
                                      <p:cBhvr>
                                        <p:cTn id="50" dur="500" fill="hold"/>
                                        <p:tgtEl>
                                          <p:spTgt spid="5128"/>
                                        </p:tgtEl>
                                        <p:attrNameLst>
                                          <p:attrName>ppt_w</p:attrName>
                                        </p:attrNameLst>
                                      </p:cBhvr>
                                      <p:tavLst>
                                        <p:tav tm="0">
                                          <p:val>
                                            <p:fltVal val="0"/>
                                          </p:val>
                                        </p:tav>
                                        <p:tav tm="100000">
                                          <p:val>
                                            <p:strVal val="#ppt_w"/>
                                          </p:val>
                                        </p:tav>
                                      </p:tavLst>
                                    </p:anim>
                                    <p:anim calcmode="lin" valueType="num">
                                      <p:cBhvr>
                                        <p:cTn id="51" dur="500" fill="hold"/>
                                        <p:tgtEl>
                                          <p:spTgt spid="5128"/>
                                        </p:tgtEl>
                                        <p:attrNameLst>
                                          <p:attrName>ppt_h</p:attrName>
                                        </p:attrNameLst>
                                      </p:cBhvr>
                                      <p:tavLst>
                                        <p:tav tm="0">
                                          <p:val>
                                            <p:fltVal val="0"/>
                                          </p:val>
                                        </p:tav>
                                        <p:tav tm="100000">
                                          <p:val>
                                            <p:strVal val="#ppt_h"/>
                                          </p:val>
                                        </p:tav>
                                      </p:tavLst>
                                    </p:anim>
                                    <p:animEffect transition="in" filter="fade">
                                      <p:cBhvr>
                                        <p:cTn id="52" dur="500"/>
                                        <p:tgtEl>
                                          <p:spTgt spid="5128"/>
                                        </p:tgtEl>
                                      </p:cBhvr>
                                    </p:animEffect>
                                  </p:childTnLst>
                                </p:cTn>
                              </p:par>
                            </p:childTnLst>
                          </p:cTn>
                        </p:par>
                      </p:childTnLst>
                    </p:cTn>
                  </p:par>
                  <p:par>
                    <p:cTn id="53" fill="hold">
                      <p:stCondLst>
                        <p:cond delay="indefinite"/>
                      </p:stCondLst>
                      <p:childTnLst>
                        <p:par>
                          <p:cTn id="54" fill="hold">
                            <p:stCondLst>
                              <p:cond delay="0"/>
                            </p:stCondLst>
                            <p:childTnLst>
                              <p:par>
                                <p:cTn id="55" presetID="35" presetClass="entr" presetSubtype="0" fill="hold" grpId="0" nodeType="clickEffect">
                                  <p:stCondLst>
                                    <p:cond delay="0"/>
                                  </p:stCondLst>
                                  <p:childTnLst>
                                    <p:set>
                                      <p:cBhvr>
                                        <p:cTn id="56" dur="1" fill="hold">
                                          <p:stCondLst>
                                            <p:cond delay="0"/>
                                          </p:stCondLst>
                                        </p:cTn>
                                        <p:tgtEl>
                                          <p:spTgt spid="5135"/>
                                        </p:tgtEl>
                                        <p:attrNameLst>
                                          <p:attrName>style.visibility</p:attrName>
                                        </p:attrNameLst>
                                      </p:cBhvr>
                                      <p:to>
                                        <p:strVal val="visible"/>
                                      </p:to>
                                    </p:set>
                                    <p:animEffect transition="in" filter="fade">
                                      <p:cBhvr>
                                        <p:cTn id="57" dur="2000"/>
                                        <p:tgtEl>
                                          <p:spTgt spid="5135"/>
                                        </p:tgtEl>
                                      </p:cBhvr>
                                    </p:animEffect>
                                    <p:anim calcmode="lin" valueType="num">
                                      <p:cBhvr>
                                        <p:cTn id="58" dur="2000" fill="hold"/>
                                        <p:tgtEl>
                                          <p:spTgt spid="5135"/>
                                        </p:tgtEl>
                                        <p:attrNameLst>
                                          <p:attrName>style.rotation</p:attrName>
                                        </p:attrNameLst>
                                      </p:cBhvr>
                                      <p:tavLst>
                                        <p:tav tm="0">
                                          <p:val>
                                            <p:fltVal val="720"/>
                                          </p:val>
                                        </p:tav>
                                        <p:tav tm="100000">
                                          <p:val>
                                            <p:fltVal val="0"/>
                                          </p:val>
                                        </p:tav>
                                      </p:tavLst>
                                    </p:anim>
                                    <p:anim calcmode="lin" valueType="num">
                                      <p:cBhvr>
                                        <p:cTn id="59" dur="2000" fill="hold"/>
                                        <p:tgtEl>
                                          <p:spTgt spid="5135"/>
                                        </p:tgtEl>
                                        <p:attrNameLst>
                                          <p:attrName>ppt_h</p:attrName>
                                        </p:attrNameLst>
                                      </p:cBhvr>
                                      <p:tavLst>
                                        <p:tav tm="0">
                                          <p:val>
                                            <p:fltVal val="0"/>
                                          </p:val>
                                        </p:tav>
                                        <p:tav tm="100000">
                                          <p:val>
                                            <p:strVal val="#ppt_h"/>
                                          </p:val>
                                        </p:tav>
                                      </p:tavLst>
                                    </p:anim>
                                    <p:anim calcmode="lin" valueType="num">
                                      <p:cBhvr>
                                        <p:cTn id="60" dur="2000" fill="hold"/>
                                        <p:tgtEl>
                                          <p:spTgt spid="5135"/>
                                        </p:tgtEl>
                                        <p:attrNameLst>
                                          <p:attrName>ppt_w</p:attrName>
                                        </p:attrNameLst>
                                      </p:cBhvr>
                                      <p:tavLst>
                                        <p:tav tm="0">
                                          <p:val>
                                            <p:fltVal val="0"/>
                                          </p:val>
                                        </p:tav>
                                        <p:tav tm="100000">
                                          <p:val>
                                            <p:strVal val="#ppt_w"/>
                                          </p:val>
                                        </p:tav>
                                      </p:tavLst>
                                    </p:anim>
                                  </p:childTnLst>
                                </p:cTn>
                              </p:par>
                              <p:par>
                                <p:cTn id="61" presetID="35" presetClass="entr" presetSubtype="0" fill="hold" grpId="0" nodeType="withEffect">
                                  <p:stCondLst>
                                    <p:cond delay="0"/>
                                  </p:stCondLst>
                                  <p:childTnLst>
                                    <p:set>
                                      <p:cBhvr>
                                        <p:cTn id="62" dur="1" fill="hold">
                                          <p:stCondLst>
                                            <p:cond delay="0"/>
                                          </p:stCondLst>
                                        </p:cTn>
                                        <p:tgtEl>
                                          <p:spTgt spid="5134"/>
                                        </p:tgtEl>
                                        <p:attrNameLst>
                                          <p:attrName>style.visibility</p:attrName>
                                        </p:attrNameLst>
                                      </p:cBhvr>
                                      <p:to>
                                        <p:strVal val="visible"/>
                                      </p:to>
                                    </p:set>
                                    <p:animEffect transition="in" filter="fade">
                                      <p:cBhvr>
                                        <p:cTn id="63" dur="2000"/>
                                        <p:tgtEl>
                                          <p:spTgt spid="5134"/>
                                        </p:tgtEl>
                                      </p:cBhvr>
                                    </p:animEffect>
                                    <p:anim calcmode="lin" valueType="num">
                                      <p:cBhvr>
                                        <p:cTn id="64" dur="2000" fill="hold"/>
                                        <p:tgtEl>
                                          <p:spTgt spid="5134"/>
                                        </p:tgtEl>
                                        <p:attrNameLst>
                                          <p:attrName>style.rotation</p:attrName>
                                        </p:attrNameLst>
                                      </p:cBhvr>
                                      <p:tavLst>
                                        <p:tav tm="0">
                                          <p:val>
                                            <p:fltVal val="720"/>
                                          </p:val>
                                        </p:tav>
                                        <p:tav tm="100000">
                                          <p:val>
                                            <p:fltVal val="0"/>
                                          </p:val>
                                        </p:tav>
                                      </p:tavLst>
                                    </p:anim>
                                    <p:anim calcmode="lin" valueType="num">
                                      <p:cBhvr>
                                        <p:cTn id="65" dur="2000" fill="hold"/>
                                        <p:tgtEl>
                                          <p:spTgt spid="5134"/>
                                        </p:tgtEl>
                                        <p:attrNameLst>
                                          <p:attrName>ppt_h</p:attrName>
                                        </p:attrNameLst>
                                      </p:cBhvr>
                                      <p:tavLst>
                                        <p:tav tm="0">
                                          <p:val>
                                            <p:fltVal val="0"/>
                                          </p:val>
                                        </p:tav>
                                        <p:tav tm="100000">
                                          <p:val>
                                            <p:strVal val="#ppt_h"/>
                                          </p:val>
                                        </p:tav>
                                      </p:tavLst>
                                    </p:anim>
                                    <p:anim calcmode="lin" valueType="num">
                                      <p:cBhvr>
                                        <p:cTn id="66" dur="2000" fill="hold"/>
                                        <p:tgtEl>
                                          <p:spTgt spid="5134"/>
                                        </p:tgtEl>
                                        <p:attrNameLst>
                                          <p:attrName>ppt_w</p:attrName>
                                        </p:attrNameLst>
                                      </p:cBhvr>
                                      <p:tavLst>
                                        <p:tav tm="0">
                                          <p:val>
                                            <p:fltVal val="0"/>
                                          </p:val>
                                        </p:tav>
                                        <p:tav tm="100000">
                                          <p:val>
                                            <p:strVal val="#ppt_w"/>
                                          </p:val>
                                        </p:tav>
                                      </p:tavLst>
                                    </p:anim>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nodeType="clickEffect">
                                  <p:stCondLst>
                                    <p:cond delay="0"/>
                                  </p:stCondLst>
                                  <p:childTnLst>
                                    <p:set>
                                      <p:cBhvr>
                                        <p:cTn id="70" dur="1" fill="hold">
                                          <p:stCondLst>
                                            <p:cond delay="0"/>
                                          </p:stCondLst>
                                        </p:cTn>
                                        <p:tgtEl>
                                          <p:spTgt spid="5125"/>
                                        </p:tgtEl>
                                        <p:attrNameLst>
                                          <p:attrName>style.visibility</p:attrName>
                                        </p:attrNameLst>
                                      </p:cBhvr>
                                      <p:to>
                                        <p:strVal val="visible"/>
                                      </p:to>
                                    </p:set>
                                    <p:animEffect transition="in" filter="diamond(in)">
                                      <p:cBhvr>
                                        <p:cTn id="71" dur="2000"/>
                                        <p:tgtEl>
                                          <p:spTgt spid="5125"/>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5131"/>
                                        </p:tgtEl>
                                        <p:attrNameLst>
                                          <p:attrName>style.visibility</p:attrName>
                                        </p:attrNameLst>
                                      </p:cBhvr>
                                      <p:to>
                                        <p:strVal val="visible"/>
                                      </p:to>
                                    </p:set>
                                    <p:anim calcmode="lin" valueType="num">
                                      <p:cBhvr>
                                        <p:cTn id="76" dur="500" fill="hold"/>
                                        <p:tgtEl>
                                          <p:spTgt spid="5131"/>
                                        </p:tgtEl>
                                        <p:attrNameLst>
                                          <p:attrName>ppt_w</p:attrName>
                                        </p:attrNameLst>
                                      </p:cBhvr>
                                      <p:tavLst>
                                        <p:tav tm="0">
                                          <p:val>
                                            <p:fltVal val="0"/>
                                          </p:val>
                                        </p:tav>
                                        <p:tav tm="100000">
                                          <p:val>
                                            <p:strVal val="#ppt_w"/>
                                          </p:val>
                                        </p:tav>
                                      </p:tavLst>
                                    </p:anim>
                                    <p:anim calcmode="lin" valueType="num">
                                      <p:cBhvr>
                                        <p:cTn id="77" dur="500" fill="hold"/>
                                        <p:tgtEl>
                                          <p:spTgt spid="5131"/>
                                        </p:tgtEl>
                                        <p:attrNameLst>
                                          <p:attrName>ppt_h</p:attrName>
                                        </p:attrNameLst>
                                      </p:cBhvr>
                                      <p:tavLst>
                                        <p:tav tm="0">
                                          <p:val>
                                            <p:fltVal val="0"/>
                                          </p:val>
                                        </p:tav>
                                        <p:tav tm="100000">
                                          <p:val>
                                            <p:strVal val="#ppt_h"/>
                                          </p:val>
                                        </p:tav>
                                      </p:tavLst>
                                    </p:anim>
                                    <p:animEffect transition="in" filter="fade">
                                      <p:cBhvr>
                                        <p:cTn id="78" dur="500"/>
                                        <p:tgtEl>
                                          <p:spTgt spid="5131"/>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5132"/>
                                        </p:tgtEl>
                                        <p:attrNameLst>
                                          <p:attrName>style.visibility</p:attrName>
                                        </p:attrNameLst>
                                      </p:cBhvr>
                                      <p:to>
                                        <p:strVal val="visible"/>
                                      </p:to>
                                    </p:set>
                                    <p:anim calcmode="lin" valueType="num">
                                      <p:cBhvr>
                                        <p:cTn id="83" dur="500" fill="hold"/>
                                        <p:tgtEl>
                                          <p:spTgt spid="5132"/>
                                        </p:tgtEl>
                                        <p:attrNameLst>
                                          <p:attrName>ppt_w</p:attrName>
                                        </p:attrNameLst>
                                      </p:cBhvr>
                                      <p:tavLst>
                                        <p:tav tm="0">
                                          <p:val>
                                            <p:fltVal val="0"/>
                                          </p:val>
                                        </p:tav>
                                        <p:tav tm="100000">
                                          <p:val>
                                            <p:strVal val="#ppt_w"/>
                                          </p:val>
                                        </p:tav>
                                      </p:tavLst>
                                    </p:anim>
                                    <p:anim calcmode="lin" valueType="num">
                                      <p:cBhvr>
                                        <p:cTn id="84" dur="500" fill="hold"/>
                                        <p:tgtEl>
                                          <p:spTgt spid="5132"/>
                                        </p:tgtEl>
                                        <p:attrNameLst>
                                          <p:attrName>ppt_h</p:attrName>
                                        </p:attrNameLst>
                                      </p:cBhvr>
                                      <p:tavLst>
                                        <p:tav tm="0">
                                          <p:val>
                                            <p:fltVal val="0"/>
                                          </p:val>
                                        </p:tav>
                                        <p:tav tm="100000">
                                          <p:val>
                                            <p:strVal val="#ppt_h"/>
                                          </p:val>
                                        </p:tav>
                                      </p:tavLst>
                                    </p:anim>
                                    <p:animEffect transition="in" filter="fade">
                                      <p:cBhvr>
                                        <p:cTn id="85" dur="500"/>
                                        <p:tgtEl>
                                          <p:spTgt spid="5132"/>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5133"/>
                                        </p:tgtEl>
                                        <p:attrNameLst>
                                          <p:attrName>style.visibility</p:attrName>
                                        </p:attrNameLst>
                                      </p:cBhvr>
                                      <p:to>
                                        <p:strVal val="visible"/>
                                      </p:to>
                                    </p:set>
                                    <p:anim calcmode="lin" valueType="num">
                                      <p:cBhvr>
                                        <p:cTn id="90" dur="500" fill="hold"/>
                                        <p:tgtEl>
                                          <p:spTgt spid="5133"/>
                                        </p:tgtEl>
                                        <p:attrNameLst>
                                          <p:attrName>ppt_w</p:attrName>
                                        </p:attrNameLst>
                                      </p:cBhvr>
                                      <p:tavLst>
                                        <p:tav tm="0">
                                          <p:val>
                                            <p:fltVal val="0"/>
                                          </p:val>
                                        </p:tav>
                                        <p:tav tm="100000">
                                          <p:val>
                                            <p:strVal val="#ppt_w"/>
                                          </p:val>
                                        </p:tav>
                                      </p:tavLst>
                                    </p:anim>
                                    <p:anim calcmode="lin" valueType="num">
                                      <p:cBhvr>
                                        <p:cTn id="91" dur="500" fill="hold"/>
                                        <p:tgtEl>
                                          <p:spTgt spid="5133"/>
                                        </p:tgtEl>
                                        <p:attrNameLst>
                                          <p:attrName>ppt_h</p:attrName>
                                        </p:attrNameLst>
                                      </p:cBhvr>
                                      <p:tavLst>
                                        <p:tav tm="0">
                                          <p:val>
                                            <p:fltVal val="0"/>
                                          </p:val>
                                        </p:tav>
                                        <p:tav tm="100000">
                                          <p:val>
                                            <p:strVal val="#ppt_h"/>
                                          </p:val>
                                        </p:tav>
                                      </p:tavLst>
                                    </p:anim>
                                    <p:animEffect transition="in" filter="fade">
                                      <p:cBhvr>
                                        <p:cTn id="92" dur="500"/>
                                        <p:tgtEl>
                                          <p:spTgt spid="5133"/>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5136"/>
                                        </p:tgtEl>
                                        <p:attrNameLst>
                                          <p:attrName>style.visibility</p:attrName>
                                        </p:attrNameLst>
                                      </p:cBhvr>
                                      <p:to>
                                        <p:strVal val="visible"/>
                                      </p:to>
                                    </p:set>
                                    <p:anim calcmode="lin" valueType="num">
                                      <p:cBhvr>
                                        <p:cTn id="97" dur="500" fill="hold"/>
                                        <p:tgtEl>
                                          <p:spTgt spid="5136"/>
                                        </p:tgtEl>
                                        <p:attrNameLst>
                                          <p:attrName>ppt_w</p:attrName>
                                        </p:attrNameLst>
                                      </p:cBhvr>
                                      <p:tavLst>
                                        <p:tav tm="0">
                                          <p:val>
                                            <p:fltVal val="0"/>
                                          </p:val>
                                        </p:tav>
                                        <p:tav tm="100000">
                                          <p:val>
                                            <p:strVal val="#ppt_w"/>
                                          </p:val>
                                        </p:tav>
                                      </p:tavLst>
                                    </p:anim>
                                    <p:anim calcmode="lin" valueType="num">
                                      <p:cBhvr>
                                        <p:cTn id="98" dur="500" fill="hold"/>
                                        <p:tgtEl>
                                          <p:spTgt spid="5136"/>
                                        </p:tgtEl>
                                        <p:attrNameLst>
                                          <p:attrName>ppt_h</p:attrName>
                                        </p:attrNameLst>
                                      </p:cBhvr>
                                      <p:tavLst>
                                        <p:tav tm="0">
                                          <p:val>
                                            <p:fltVal val="0"/>
                                          </p:val>
                                        </p:tav>
                                        <p:tav tm="100000">
                                          <p:val>
                                            <p:strVal val="#ppt_h"/>
                                          </p:val>
                                        </p:tav>
                                      </p:tavLst>
                                    </p:anim>
                                    <p:animEffect transition="in" filter="fade">
                                      <p:cBhvr>
                                        <p:cTn id="99" dur="500"/>
                                        <p:tgtEl>
                                          <p:spTgt spid="5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6" grpId="0" animBg="1"/>
      <p:bldP spid="5127" grpId="0" animBg="1"/>
      <p:bldP spid="5128" grpId="0" animBg="1"/>
      <p:bldP spid="5129" grpId="0" animBg="1"/>
      <p:bldP spid="5131" grpId="0" animBg="1"/>
      <p:bldP spid="5132" grpId="0" animBg="1"/>
      <p:bldP spid="5133" grpId="0" animBg="1"/>
      <p:bldP spid="5134" grpId="0" animBg="1"/>
      <p:bldP spid="5135" grpId="0" animBg="1"/>
      <p:bldP spid="51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Cause and Effect Structured Text Signal Words: </a:t>
            </a:r>
            <a:br>
              <a:rPr lang="en-US" dirty="0" smtClean="0"/>
            </a:br>
            <a:r>
              <a:rPr lang="en-US" dirty="0" smtClean="0"/>
              <a:t>therefore, as a result, in order to, because of, for these reasons, thus</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solidFill>
                  <a:srgbClr val="FF0000"/>
                </a:solidFill>
              </a:rPr>
              <a:t>Problem</a:t>
            </a:r>
            <a:r>
              <a:rPr lang="en-US" b="1" dirty="0" smtClean="0"/>
              <a:t> and </a:t>
            </a:r>
            <a:r>
              <a:rPr lang="en-US" b="1" dirty="0" smtClean="0">
                <a:solidFill>
                  <a:schemeClr val="accent1">
                    <a:lumMod val="75000"/>
                  </a:schemeClr>
                </a:solidFill>
              </a:rPr>
              <a:t>Solution</a:t>
            </a:r>
          </a:p>
        </p:txBody>
      </p:sp>
      <p:sp>
        <p:nvSpPr>
          <p:cNvPr id="10243" name="Rectangle 3"/>
          <p:cNvSpPr>
            <a:spLocks noGrp="1" noChangeArrowheads="1"/>
          </p:cNvSpPr>
          <p:nvPr>
            <p:ph type="body" idx="1"/>
          </p:nvPr>
        </p:nvSpPr>
        <p:spPr>
          <a:xfrm>
            <a:off x="457200" y="1295400"/>
            <a:ext cx="8001000" cy="1828800"/>
          </a:xfrm>
        </p:spPr>
        <p:txBody>
          <a:bodyPr/>
          <a:lstStyle/>
          <a:p>
            <a:pPr eaLnBrk="1" hangingPunct="1">
              <a:buFontTx/>
              <a:buNone/>
            </a:pPr>
            <a:r>
              <a:rPr lang="en-US" b="1" dirty="0" smtClean="0"/>
              <a:t>Description: Author states a problem and solution(s).</a:t>
            </a:r>
          </a:p>
          <a:p>
            <a:pPr eaLnBrk="1" hangingPunct="1">
              <a:buFontTx/>
              <a:buNone/>
            </a:pPr>
            <a:r>
              <a:rPr lang="en-US" b="1" dirty="0" smtClean="0"/>
              <a:t>Similar to </a:t>
            </a:r>
            <a:r>
              <a:rPr lang="en-US" b="1" dirty="0" smtClean="0">
                <a:solidFill>
                  <a:schemeClr val="accent1">
                    <a:lumMod val="75000"/>
                  </a:schemeClr>
                </a:solidFill>
              </a:rPr>
              <a:t>cause</a:t>
            </a:r>
            <a:r>
              <a:rPr lang="en-US" b="1" dirty="0" smtClean="0"/>
              <a:t> and </a:t>
            </a:r>
            <a:r>
              <a:rPr lang="en-US" b="1" dirty="0" smtClean="0">
                <a:solidFill>
                  <a:srgbClr val="FF0000"/>
                </a:solidFill>
              </a:rPr>
              <a:t>effect</a:t>
            </a:r>
            <a:r>
              <a:rPr lang="en-US" b="1" dirty="0" smtClean="0"/>
              <a:t>.</a:t>
            </a:r>
          </a:p>
          <a:p>
            <a:pPr eaLnBrk="1" hangingPunct="1">
              <a:buFontTx/>
              <a:buNone/>
            </a:pPr>
            <a:endParaRPr lang="en-US" dirty="0" smtClean="0"/>
          </a:p>
        </p:txBody>
      </p:sp>
      <p:sp>
        <p:nvSpPr>
          <p:cNvPr id="10246" name="Oval 6"/>
          <p:cNvSpPr>
            <a:spLocks noChangeArrowheads="1"/>
          </p:cNvSpPr>
          <p:nvPr/>
        </p:nvSpPr>
        <p:spPr bwMode="auto">
          <a:xfrm>
            <a:off x="1066800" y="3657600"/>
            <a:ext cx="1066800" cy="685800"/>
          </a:xfrm>
          <a:prstGeom prst="ellipse">
            <a:avLst/>
          </a:prstGeom>
          <a:solidFill>
            <a:schemeClr val="bg1"/>
          </a:solidFill>
          <a:ln w="9525">
            <a:noFill/>
            <a:round/>
            <a:headEnd/>
            <a:tailEnd/>
          </a:ln>
        </p:spPr>
        <p:txBody>
          <a:bodyPr wrap="none" anchor="ctr"/>
          <a:lstStyle/>
          <a:p>
            <a:pPr algn="ctr"/>
            <a:endParaRPr lang="en-US" b="1" dirty="0"/>
          </a:p>
        </p:txBody>
      </p:sp>
      <p:sp>
        <p:nvSpPr>
          <p:cNvPr id="10247" name="Oval 7"/>
          <p:cNvSpPr>
            <a:spLocks noChangeArrowheads="1"/>
          </p:cNvSpPr>
          <p:nvPr/>
        </p:nvSpPr>
        <p:spPr bwMode="auto">
          <a:xfrm>
            <a:off x="2819400" y="4343400"/>
            <a:ext cx="1295400" cy="685800"/>
          </a:xfrm>
          <a:prstGeom prst="ellipse">
            <a:avLst/>
          </a:prstGeom>
          <a:solidFill>
            <a:schemeClr val="bg1"/>
          </a:solidFill>
          <a:ln w="9525">
            <a:noFill/>
            <a:round/>
            <a:headEnd/>
            <a:tailEnd/>
          </a:ln>
        </p:spPr>
        <p:txBody>
          <a:bodyPr wrap="none" anchor="ctr"/>
          <a:lstStyle/>
          <a:p>
            <a:pPr algn="ctr"/>
            <a:endParaRPr lang="en-US" b="1" dirty="0"/>
          </a:p>
        </p:txBody>
      </p:sp>
      <p:pic>
        <p:nvPicPr>
          <p:cNvPr id="10249" name="Picture 9"/>
          <p:cNvPicPr>
            <a:picLocks noChangeAspect="1" noChangeArrowheads="1"/>
          </p:cNvPicPr>
          <p:nvPr/>
        </p:nvPicPr>
        <p:blipFill>
          <a:blip r:embed="rId2" cstate="print"/>
          <a:srcRect/>
          <a:stretch>
            <a:fillRect/>
          </a:stretch>
        </p:blipFill>
        <p:spPr bwMode="auto">
          <a:xfrm>
            <a:off x="4876800" y="3352800"/>
            <a:ext cx="3886200" cy="1060450"/>
          </a:xfrm>
          <a:prstGeom prst="rect">
            <a:avLst/>
          </a:prstGeom>
          <a:noFill/>
          <a:ln w="9525">
            <a:noFill/>
            <a:miter lim="800000"/>
            <a:headEnd/>
            <a:tailEnd/>
          </a:ln>
        </p:spPr>
      </p:pic>
      <p:sp>
        <p:nvSpPr>
          <p:cNvPr id="10250" name="Rectangle 10"/>
          <p:cNvSpPr>
            <a:spLocks noChangeArrowheads="1"/>
          </p:cNvSpPr>
          <p:nvPr/>
        </p:nvSpPr>
        <p:spPr bwMode="auto">
          <a:xfrm>
            <a:off x="5105400" y="3581400"/>
            <a:ext cx="1371600" cy="685800"/>
          </a:xfrm>
          <a:prstGeom prst="rect">
            <a:avLst/>
          </a:prstGeom>
          <a:solidFill>
            <a:schemeClr val="bg1"/>
          </a:solidFill>
          <a:ln w="9525">
            <a:noFill/>
            <a:miter lim="800000"/>
            <a:headEnd/>
            <a:tailEnd/>
          </a:ln>
        </p:spPr>
        <p:txBody>
          <a:bodyPr wrap="none" anchor="ctr"/>
          <a:lstStyle/>
          <a:p>
            <a:pPr algn="ctr"/>
            <a:r>
              <a:rPr lang="en-US" b="1" dirty="0"/>
              <a:t>Eagles were</a:t>
            </a:r>
          </a:p>
          <a:p>
            <a:pPr algn="ctr"/>
            <a:r>
              <a:rPr lang="en-US" b="1" dirty="0"/>
              <a:t>endangered.</a:t>
            </a:r>
          </a:p>
        </p:txBody>
      </p:sp>
      <p:sp>
        <p:nvSpPr>
          <p:cNvPr id="10251" name="Rectangle 11"/>
          <p:cNvSpPr>
            <a:spLocks noChangeArrowheads="1"/>
          </p:cNvSpPr>
          <p:nvPr/>
        </p:nvSpPr>
        <p:spPr bwMode="auto">
          <a:xfrm>
            <a:off x="7162800" y="3581400"/>
            <a:ext cx="1447800" cy="685800"/>
          </a:xfrm>
          <a:prstGeom prst="rect">
            <a:avLst/>
          </a:prstGeom>
          <a:solidFill>
            <a:schemeClr val="bg1"/>
          </a:solidFill>
          <a:ln w="9525">
            <a:noFill/>
            <a:miter lim="800000"/>
            <a:headEnd/>
            <a:tailEnd/>
          </a:ln>
        </p:spPr>
        <p:txBody>
          <a:bodyPr wrap="none" anchor="ctr"/>
          <a:lstStyle/>
          <a:p>
            <a:pPr algn="ctr"/>
            <a:r>
              <a:rPr lang="en-US" b="1" dirty="0"/>
              <a:t>Make laws to </a:t>
            </a:r>
          </a:p>
          <a:p>
            <a:pPr algn="ctr"/>
            <a:r>
              <a:rPr lang="en-US" b="1" dirty="0"/>
              <a:t>protect them.</a:t>
            </a:r>
          </a:p>
        </p:txBody>
      </p:sp>
      <p:sp>
        <p:nvSpPr>
          <p:cNvPr id="7179" name="Rectangle 12"/>
          <p:cNvSpPr>
            <a:spLocks noChangeArrowheads="1"/>
          </p:cNvSpPr>
          <p:nvPr/>
        </p:nvSpPr>
        <p:spPr bwMode="auto">
          <a:xfrm>
            <a:off x="5029200" y="4648200"/>
            <a:ext cx="3886200" cy="1905000"/>
          </a:xfrm>
          <a:prstGeom prst="rect">
            <a:avLst/>
          </a:prstGeom>
          <a:noFill/>
          <a:ln w="9525">
            <a:noFill/>
            <a:miter lim="800000"/>
            <a:headEnd/>
            <a:tailEnd/>
          </a:ln>
        </p:spPr>
        <p:txBody>
          <a:bodyPr wrap="none" anchor="ctr"/>
          <a:lstStyle/>
          <a:p>
            <a:endParaRPr lang="en-US" dirty="0"/>
          </a:p>
        </p:txBody>
      </p:sp>
      <p:sp>
        <p:nvSpPr>
          <p:cNvPr id="10253" name="Rectangle 13"/>
          <p:cNvSpPr>
            <a:spLocks noChangeArrowheads="1"/>
          </p:cNvSpPr>
          <p:nvPr/>
        </p:nvSpPr>
        <p:spPr bwMode="auto">
          <a:xfrm>
            <a:off x="5105400" y="4343400"/>
            <a:ext cx="3352800" cy="2362200"/>
          </a:xfrm>
          <a:prstGeom prst="rect">
            <a:avLst/>
          </a:prstGeom>
          <a:noFill/>
          <a:ln w="9525">
            <a:noFill/>
            <a:miter lim="800000"/>
            <a:headEnd/>
            <a:tailEnd/>
          </a:ln>
        </p:spPr>
        <p:txBody>
          <a:bodyPr wrap="none" anchor="ctr"/>
          <a:lstStyle/>
          <a:p>
            <a:r>
              <a:rPr lang="en-US" sz="3200" b="1" dirty="0"/>
              <a:t>Basically </a:t>
            </a:r>
          </a:p>
          <a:p>
            <a:r>
              <a:rPr lang="en-US" sz="3200" b="1" dirty="0">
                <a:solidFill>
                  <a:schemeClr val="accent1">
                    <a:lumMod val="75000"/>
                  </a:schemeClr>
                </a:solidFill>
              </a:rPr>
              <a:t>Cause</a:t>
            </a:r>
            <a:r>
              <a:rPr lang="en-US" sz="3200" b="1" dirty="0"/>
              <a:t> &amp; </a:t>
            </a:r>
            <a:r>
              <a:rPr lang="en-US" sz="3200" b="1" dirty="0">
                <a:solidFill>
                  <a:srgbClr val="FF0000"/>
                </a:solidFill>
              </a:rPr>
              <a:t>Effect</a:t>
            </a:r>
            <a:r>
              <a:rPr lang="en-US" sz="3200" b="1" dirty="0"/>
              <a:t> </a:t>
            </a:r>
          </a:p>
          <a:p>
            <a:r>
              <a:rPr lang="en-US" sz="3200" b="1" dirty="0"/>
              <a:t>With an </a:t>
            </a:r>
            <a:r>
              <a:rPr lang="en-US" sz="3200" b="1" dirty="0" smtClean="0"/>
              <a:t>opinion</a:t>
            </a:r>
            <a:r>
              <a:rPr lang="en-US" sz="3200" b="1" dirty="0"/>
              <a:t/>
            </a:r>
            <a:br>
              <a:rPr lang="en-US" sz="3200" b="1" dirty="0"/>
            </a:br>
            <a:r>
              <a:rPr lang="en-US" sz="1000" b="1" dirty="0"/>
              <a:t/>
            </a:r>
            <a:br>
              <a:rPr lang="en-US" sz="1000" b="1" dirty="0"/>
            </a:br>
            <a:r>
              <a:rPr lang="en-US" sz="3200" b="1" dirty="0"/>
              <a:t>a</a:t>
            </a:r>
            <a:r>
              <a:rPr lang="en-US" sz="3200" b="1" dirty="0" smtClean="0"/>
              <a:t>nd </a:t>
            </a:r>
            <a:r>
              <a:rPr lang="en-US" sz="3200" b="1" dirty="0"/>
              <a:t>an answer.</a:t>
            </a:r>
            <a:endParaRPr lang="en-US" sz="1000" b="1" dirty="0"/>
          </a:p>
        </p:txBody>
      </p:sp>
      <p:sp>
        <p:nvSpPr>
          <p:cNvPr id="14" name="Rectangle 13"/>
          <p:cNvSpPr/>
          <p:nvPr/>
        </p:nvSpPr>
        <p:spPr>
          <a:xfrm>
            <a:off x="533400" y="42672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2438400" y="3505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Solution 1</a:t>
            </a:r>
            <a:endParaRPr lang="en-US" dirty="0"/>
          </a:p>
        </p:txBody>
      </p:sp>
      <p:sp>
        <p:nvSpPr>
          <p:cNvPr id="16" name="Rectangle 15"/>
          <p:cNvSpPr/>
          <p:nvPr/>
        </p:nvSpPr>
        <p:spPr>
          <a:xfrm>
            <a:off x="2438400" y="44958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Solution 2</a:t>
            </a:r>
            <a:endParaRPr lang="en-US" dirty="0"/>
          </a:p>
        </p:txBody>
      </p:sp>
      <p:sp>
        <p:nvSpPr>
          <p:cNvPr id="17" name="Rectangle 16"/>
          <p:cNvSpPr/>
          <p:nvPr/>
        </p:nvSpPr>
        <p:spPr>
          <a:xfrm>
            <a:off x="2438400" y="54864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Solution 3</a:t>
            </a:r>
            <a:endParaRPr lang="en-US" dirty="0"/>
          </a:p>
        </p:txBody>
      </p:sp>
      <p:cxnSp>
        <p:nvCxnSpPr>
          <p:cNvPr id="19" name="Straight Arrow Connector 18"/>
          <p:cNvCxnSpPr>
            <a:endCxn id="15" idx="1"/>
          </p:cNvCxnSpPr>
          <p:nvPr/>
        </p:nvCxnSpPr>
        <p:spPr>
          <a:xfrm flipV="1">
            <a:off x="1981200" y="3810000"/>
            <a:ext cx="457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3"/>
          </p:cNvCxnSpPr>
          <p:nvPr/>
        </p:nvCxnSpPr>
        <p:spPr>
          <a:xfrm flipV="1">
            <a:off x="1981200" y="46482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981200" y="5181600"/>
            <a:ext cx="533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9600" y="4419600"/>
            <a:ext cx="1143000" cy="369332"/>
          </a:xfrm>
          <a:prstGeom prst="rect">
            <a:avLst/>
          </a:prstGeom>
          <a:noFill/>
        </p:spPr>
        <p:txBody>
          <a:bodyPr wrap="square" rtlCol="0">
            <a:spAutoFit/>
          </a:bodyPr>
          <a:lstStyle/>
          <a:p>
            <a:r>
              <a:rPr lang="en-US" dirty="0" smtClean="0"/>
              <a:t>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Effect transition="in" filter="fade">
                                      <p:cBhvr>
                                        <p:cTn id="9" dur="5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24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 calcmode="lin" valueType="num">
                                      <p:cBhvr>
                                        <p:cTn id="21"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24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024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246"/>
                                        </p:tgtEl>
                                        <p:attrNameLst>
                                          <p:attrName>style.visibility</p:attrName>
                                        </p:attrNameLst>
                                      </p:cBhvr>
                                      <p:to>
                                        <p:strVal val="visible"/>
                                      </p:to>
                                    </p:set>
                                    <p:animEffect transition="in" filter="dissolve">
                                      <p:cBhvr>
                                        <p:cTn id="28" dur="500"/>
                                        <p:tgtEl>
                                          <p:spTgt spid="10246"/>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247"/>
                                        </p:tgtEl>
                                        <p:attrNameLst>
                                          <p:attrName>style.visibility</p:attrName>
                                        </p:attrNameLst>
                                      </p:cBhvr>
                                      <p:to>
                                        <p:strVal val="visible"/>
                                      </p:to>
                                    </p:set>
                                    <p:animEffect transition="in" filter="dissolve">
                                      <p:cBhvr>
                                        <p:cTn id="33" dur="500"/>
                                        <p:tgtEl>
                                          <p:spTgt spid="1024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249"/>
                                        </p:tgtEl>
                                        <p:attrNameLst>
                                          <p:attrName>style.visibility</p:attrName>
                                        </p:attrNameLst>
                                      </p:cBhvr>
                                      <p:to>
                                        <p:strVal val="visible"/>
                                      </p:to>
                                    </p:set>
                                    <p:anim calcmode="lin" valueType="num">
                                      <p:cBhvr additive="base">
                                        <p:cTn id="38" dur="500" fill="hold"/>
                                        <p:tgtEl>
                                          <p:spTgt spid="10249"/>
                                        </p:tgtEl>
                                        <p:attrNameLst>
                                          <p:attrName>ppt_x</p:attrName>
                                        </p:attrNameLst>
                                      </p:cBhvr>
                                      <p:tavLst>
                                        <p:tav tm="0">
                                          <p:val>
                                            <p:strVal val="#ppt_x"/>
                                          </p:val>
                                        </p:tav>
                                        <p:tav tm="100000">
                                          <p:val>
                                            <p:strVal val="#ppt_x"/>
                                          </p:val>
                                        </p:tav>
                                      </p:tavLst>
                                    </p:anim>
                                    <p:anim calcmode="lin" valueType="num">
                                      <p:cBhvr additive="base">
                                        <p:cTn id="39"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250"/>
                                        </p:tgtEl>
                                        <p:attrNameLst>
                                          <p:attrName>style.visibility</p:attrName>
                                        </p:attrNameLst>
                                      </p:cBhvr>
                                      <p:to>
                                        <p:strVal val="visible"/>
                                      </p:to>
                                    </p:set>
                                    <p:animEffect transition="in" filter="dissolve">
                                      <p:cBhvr>
                                        <p:cTn id="44" dur="500"/>
                                        <p:tgtEl>
                                          <p:spTgt spid="1025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0251"/>
                                        </p:tgtEl>
                                        <p:attrNameLst>
                                          <p:attrName>style.visibility</p:attrName>
                                        </p:attrNameLst>
                                      </p:cBhvr>
                                      <p:to>
                                        <p:strVal val="visible"/>
                                      </p:to>
                                    </p:set>
                                    <p:animEffect transition="in" filter="dissolve">
                                      <p:cBhvr>
                                        <p:cTn id="49" dur="500"/>
                                        <p:tgtEl>
                                          <p:spTgt spid="10251"/>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253"/>
                                        </p:tgtEl>
                                        <p:attrNameLst>
                                          <p:attrName>style.visibility</p:attrName>
                                        </p:attrNameLst>
                                      </p:cBhvr>
                                      <p:to>
                                        <p:strVal val="visible"/>
                                      </p:to>
                                    </p:set>
                                    <p:anim calcmode="lin" valueType="num">
                                      <p:cBhvr additive="base">
                                        <p:cTn id="54" dur="500" fill="hold"/>
                                        <p:tgtEl>
                                          <p:spTgt spid="10253"/>
                                        </p:tgtEl>
                                        <p:attrNameLst>
                                          <p:attrName>ppt_x</p:attrName>
                                        </p:attrNameLst>
                                      </p:cBhvr>
                                      <p:tavLst>
                                        <p:tav tm="0">
                                          <p:val>
                                            <p:strVal val="#ppt_x"/>
                                          </p:val>
                                        </p:tav>
                                        <p:tav tm="100000">
                                          <p:val>
                                            <p:strVal val="#ppt_x"/>
                                          </p:val>
                                        </p:tav>
                                      </p:tavLst>
                                    </p:anim>
                                    <p:anim calcmode="lin" valueType="num">
                                      <p:cBhvr additive="base">
                                        <p:cTn id="55" dur="500" fill="hold"/>
                                        <p:tgtEl>
                                          <p:spTgt spid="10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6" grpId="0" animBg="1"/>
      <p:bldP spid="10247" grpId="0" animBg="1"/>
      <p:bldP spid="10250" grpId="0" animBg="1"/>
      <p:bldP spid="10251" grpId="0" animBg="1"/>
      <p:bldP spid="102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Problem Solution Structured Text Signal Words:</a:t>
            </a:r>
            <a:br>
              <a:rPr lang="en-US" dirty="0" smtClean="0"/>
            </a:br>
            <a:r>
              <a:rPr lang="en-US" dirty="0" smtClean="0"/>
              <a:t>the problem is, one answer is, one challenge is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solidFill>
                  <a:srgbClr val="C0C0C0"/>
                </a:solidFill>
              </a:rPr>
              <a:t>Compare</a:t>
            </a:r>
            <a:r>
              <a:rPr lang="en-US" b="1" dirty="0" smtClean="0"/>
              <a:t> and </a:t>
            </a:r>
            <a:r>
              <a:rPr lang="en-US" b="1" dirty="0" smtClean="0">
                <a:solidFill>
                  <a:srgbClr val="FF0000"/>
                </a:solidFill>
              </a:rPr>
              <a:t>Contrast</a:t>
            </a:r>
          </a:p>
        </p:txBody>
      </p:sp>
      <p:sp>
        <p:nvSpPr>
          <p:cNvPr id="6147" name="Rectangle 3"/>
          <p:cNvSpPr>
            <a:spLocks noGrp="1" noChangeArrowheads="1"/>
          </p:cNvSpPr>
          <p:nvPr>
            <p:ph type="body" idx="1"/>
          </p:nvPr>
        </p:nvSpPr>
        <p:spPr>
          <a:xfrm>
            <a:off x="228600" y="1600200"/>
            <a:ext cx="8915400" cy="4525963"/>
          </a:xfrm>
        </p:spPr>
        <p:txBody>
          <a:bodyPr/>
          <a:lstStyle/>
          <a:p>
            <a:pPr eaLnBrk="1" hangingPunct="1">
              <a:buFontTx/>
              <a:buNone/>
            </a:pPr>
            <a:r>
              <a:rPr lang="en-US" sz="2400" b="1" dirty="0" smtClean="0">
                <a:solidFill>
                  <a:srgbClr val="C0C0C0"/>
                </a:solidFill>
              </a:rPr>
              <a:t>Compare</a:t>
            </a:r>
            <a:r>
              <a:rPr lang="en-US" sz="2400" dirty="0" smtClean="0"/>
              <a:t> = find similarities        </a:t>
            </a:r>
            <a:r>
              <a:rPr lang="en-US" sz="2400" b="1" dirty="0" smtClean="0">
                <a:solidFill>
                  <a:srgbClr val="FF0000"/>
                </a:solidFill>
              </a:rPr>
              <a:t>Contrast</a:t>
            </a:r>
            <a:r>
              <a:rPr lang="en-US" sz="2400" dirty="0" smtClean="0"/>
              <a:t> = find differences</a:t>
            </a:r>
          </a:p>
          <a:p>
            <a:pPr algn="ctr" eaLnBrk="1" hangingPunct="1">
              <a:buFontTx/>
              <a:buNone/>
            </a:pPr>
            <a:r>
              <a:rPr lang="en-US" sz="3000" b="1" dirty="0" smtClean="0"/>
              <a:t>Description: Shows what’s in common and what’s different.</a:t>
            </a:r>
          </a:p>
          <a:p>
            <a:pPr algn="ctr" eaLnBrk="1" hangingPunct="1">
              <a:buFontTx/>
              <a:buNone/>
            </a:pPr>
            <a:endParaRPr lang="en-US" sz="3000" b="1" dirty="0" smtClean="0"/>
          </a:p>
        </p:txBody>
      </p:sp>
      <p:pic>
        <p:nvPicPr>
          <p:cNvPr id="6148" name="Picture 4"/>
          <p:cNvPicPr>
            <a:picLocks noChangeAspect="1" noChangeArrowheads="1"/>
          </p:cNvPicPr>
          <p:nvPr/>
        </p:nvPicPr>
        <p:blipFill>
          <a:blip r:embed="rId2" cstate="print"/>
          <a:srcRect/>
          <a:stretch>
            <a:fillRect/>
          </a:stretch>
        </p:blipFill>
        <p:spPr bwMode="auto">
          <a:xfrm>
            <a:off x="2819400" y="3294063"/>
            <a:ext cx="3886200" cy="3563937"/>
          </a:xfrm>
          <a:prstGeom prst="rect">
            <a:avLst/>
          </a:prstGeom>
          <a:noFill/>
          <a:ln w="9525">
            <a:noFill/>
            <a:miter lim="800000"/>
            <a:headEnd/>
            <a:tailEnd/>
          </a:ln>
        </p:spPr>
      </p:pic>
      <p:sp>
        <p:nvSpPr>
          <p:cNvPr id="6149" name="Rectangle 5"/>
          <p:cNvSpPr>
            <a:spLocks noChangeArrowheads="1"/>
          </p:cNvSpPr>
          <p:nvPr/>
        </p:nvSpPr>
        <p:spPr bwMode="auto">
          <a:xfrm>
            <a:off x="3657600" y="3429000"/>
            <a:ext cx="2209800" cy="762000"/>
          </a:xfrm>
          <a:prstGeom prst="rect">
            <a:avLst/>
          </a:prstGeom>
          <a:noFill/>
          <a:ln w="0">
            <a:noFill/>
            <a:miter lim="800000"/>
            <a:headEnd/>
            <a:tailEnd/>
          </a:ln>
        </p:spPr>
        <p:txBody>
          <a:bodyPr wrap="none" anchor="ctr"/>
          <a:lstStyle/>
          <a:p>
            <a:pPr algn="ctr"/>
            <a:r>
              <a:rPr lang="en-US" sz="2000" b="1" dirty="0"/>
              <a:t>Apples &amp;</a:t>
            </a:r>
          </a:p>
          <a:p>
            <a:pPr algn="ctr"/>
            <a:r>
              <a:rPr lang="en-US" sz="2000" b="1" dirty="0"/>
              <a:t>Oranges</a:t>
            </a:r>
          </a:p>
        </p:txBody>
      </p:sp>
      <p:sp>
        <p:nvSpPr>
          <p:cNvPr id="6150" name="Rectangle 6"/>
          <p:cNvSpPr>
            <a:spLocks noChangeArrowheads="1"/>
          </p:cNvSpPr>
          <p:nvPr/>
        </p:nvSpPr>
        <p:spPr bwMode="auto">
          <a:xfrm>
            <a:off x="2971800" y="5029200"/>
            <a:ext cx="1524000" cy="1447800"/>
          </a:xfrm>
          <a:prstGeom prst="rect">
            <a:avLst/>
          </a:prstGeom>
          <a:noFill/>
          <a:ln w="0">
            <a:noFill/>
            <a:miter lim="800000"/>
            <a:headEnd/>
            <a:tailEnd/>
          </a:ln>
        </p:spPr>
        <p:txBody>
          <a:bodyPr wrap="none" anchor="ctr"/>
          <a:lstStyle/>
          <a:p>
            <a:pPr algn="ctr"/>
            <a:r>
              <a:rPr lang="en-US" sz="2000" b="1" dirty="0">
                <a:latin typeface="Times New Roman" pitchFamily="18" charset="0"/>
              </a:rPr>
              <a:t>Fruits </a:t>
            </a:r>
            <a:br>
              <a:rPr lang="en-US" sz="2000" b="1" dirty="0">
                <a:latin typeface="Times New Roman" pitchFamily="18" charset="0"/>
              </a:rPr>
            </a:br>
            <a:endParaRPr lang="en-US" sz="800" b="1" dirty="0">
              <a:latin typeface="Times New Roman" pitchFamily="18" charset="0"/>
            </a:endParaRPr>
          </a:p>
          <a:p>
            <a:pPr algn="ctr"/>
            <a:r>
              <a:rPr lang="en-US" sz="2000" b="1" dirty="0">
                <a:latin typeface="Times New Roman" pitchFamily="18" charset="0"/>
              </a:rPr>
              <a:t>Have Seeds</a:t>
            </a:r>
            <a:br>
              <a:rPr lang="en-US" sz="2000" b="1" dirty="0">
                <a:latin typeface="Times New Roman" pitchFamily="18" charset="0"/>
              </a:rPr>
            </a:br>
            <a:endParaRPr lang="en-US" sz="800" b="1" dirty="0">
              <a:latin typeface="Times New Roman" pitchFamily="18" charset="0"/>
            </a:endParaRPr>
          </a:p>
          <a:p>
            <a:pPr algn="ctr"/>
            <a:r>
              <a:rPr lang="en-US" sz="2000" b="1" dirty="0">
                <a:latin typeface="Times New Roman" pitchFamily="18" charset="0"/>
              </a:rPr>
              <a:t>Healthy</a:t>
            </a:r>
          </a:p>
        </p:txBody>
      </p:sp>
      <p:sp>
        <p:nvSpPr>
          <p:cNvPr id="6151" name="Rectangle 7"/>
          <p:cNvSpPr>
            <a:spLocks noChangeArrowheads="1"/>
          </p:cNvSpPr>
          <p:nvPr/>
        </p:nvSpPr>
        <p:spPr bwMode="auto">
          <a:xfrm>
            <a:off x="5029200" y="5029200"/>
            <a:ext cx="1524000" cy="1447800"/>
          </a:xfrm>
          <a:prstGeom prst="rect">
            <a:avLst/>
          </a:prstGeom>
          <a:noFill/>
          <a:ln w="0">
            <a:noFill/>
            <a:miter lim="800000"/>
            <a:headEnd/>
            <a:tailEnd/>
          </a:ln>
        </p:spPr>
        <p:txBody>
          <a:bodyPr wrap="none" anchor="ctr"/>
          <a:lstStyle/>
          <a:p>
            <a:pPr algn="ctr"/>
            <a:r>
              <a:rPr lang="en-US" sz="2200" b="1" dirty="0">
                <a:latin typeface="Times New Roman" pitchFamily="18" charset="0"/>
              </a:rPr>
              <a:t>Colors</a:t>
            </a:r>
            <a:br>
              <a:rPr lang="en-US" sz="2200" b="1" dirty="0">
                <a:latin typeface="Times New Roman" pitchFamily="18" charset="0"/>
              </a:rPr>
            </a:br>
            <a:endParaRPr lang="en-US" sz="100" b="1" dirty="0">
              <a:latin typeface="Times New Roman" pitchFamily="18" charset="0"/>
            </a:endParaRPr>
          </a:p>
          <a:p>
            <a:pPr algn="ctr"/>
            <a:r>
              <a:rPr lang="en-US" sz="800" b="1" dirty="0">
                <a:latin typeface="Times New Roman" pitchFamily="18" charset="0"/>
              </a:rPr>
              <a:t/>
            </a:r>
            <a:br>
              <a:rPr lang="en-US" sz="800" b="1" dirty="0">
                <a:latin typeface="Times New Roman" pitchFamily="18" charset="0"/>
              </a:rPr>
            </a:br>
            <a:r>
              <a:rPr lang="en-US" sz="2200" b="1" dirty="0">
                <a:latin typeface="Times New Roman" pitchFamily="18" charset="0"/>
              </a:rPr>
              <a:t>Tastes</a:t>
            </a:r>
            <a:br>
              <a:rPr lang="en-US" sz="2200" b="1" dirty="0">
                <a:latin typeface="Times New Roman" pitchFamily="18" charset="0"/>
              </a:rPr>
            </a:br>
            <a:endParaRPr lang="en-US" sz="800" b="1" dirty="0">
              <a:latin typeface="Times New Roman" pitchFamily="18" charset="0"/>
            </a:endParaRPr>
          </a:p>
          <a:p>
            <a:pPr algn="ctr"/>
            <a:r>
              <a:rPr lang="en-US" sz="2200" b="1" dirty="0">
                <a:latin typeface="Times New Roman" pitchFamily="18" charset="0"/>
              </a:rPr>
              <a:t>Locations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Effect transition="in" filter="fade">
                                      <p:cBhvr>
                                        <p:cTn id="9" dur="5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1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614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148"/>
                                        </p:tgtEl>
                                        <p:attrNameLst>
                                          <p:attrName>style.visibility</p:attrName>
                                        </p:attrNameLst>
                                      </p:cBhvr>
                                      <p:to>
                                        <p:strVal val="visible"/>
                                      </p:to>
                                    </p:set>
                                    <p:anim calcmode="lin" valueType="num">
                                      <p:cBhvr additive="base">
                                        <p:cTn id="28" dur="500" fill="hold"/>
                                        <p:tgtEl>
                                          <p:spTgt spid="6148"/>
                                        </p:tgtEl>
                                        <p:attrNameLst>
                                          <p:attrName>ppt_x</p:attrName>
                                        </p:attrNameLst>
                                      </p:cBhvr>
                                      <p:tavLst>
                                        <p:tav tm="0">
                                          <p:val>
                                            <p:strVal val="#ppt_x"/>
                                          </p:val>
                                        </p:tav>
                                        <p:tav tm="100000">
                                          <p:val>
                                            <p:strVal val="#ppt_x"/>
                                          </p:val>
                                        </p:tav>
                                      </p:tavLst>
                                    </p:anim>
                                    <p:anim calcmode="lin" valueType="num">
                                      <p:cBhvr additive="base">
                                        <p:cTn id="29"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6149"/>
                                        </p:tgtEl>
                                        <p:attrNameLst>
                                          <p:attrName>style.visibility</p:attrName>
                                        </p:attrNameLst>
                                      </p:cBhvr>
                                      <p:to>
                                        <p:strVal val="visible"/>
                                      </p:to>
                                    </p:set>
                                    <p:anim calcmode="lin" valueType="num">
                                      <p:cBhvr>
                                        <p:cTn id="34" dur="500" fill="hold"/>
                                        <p:tgtEl>
                                          <p:spTgt spid="6149"/>
                                        </p:tgtEl>
                                        <p:attrNameLst>
                                          <p:attrName>ppt_w</p:attrName>
                                        </p:attrNameLst>
                                      </p:cBhvr>
                                      <p:tavLst>
                                        <p:tav tm="0">
                                          <p:val>
                                            <p:fltVal val="0"/>
                                          </p:val>
                                        </p:tav>
                                        <p:tav tm="100000">
                                          <p:val>
                                            <p:strVal val="#ppt_w"/>
                                          </p:val>
                                        </p:tav>
                                      </p:tavLst>
                                    </p:anim>
                                    <p:anim calcmode="lin" valueType="num">
                                      <p:cBhvr>
                                        <p:cTn id="35" dur="500" fill="hold"/>
                                        <p:tgtEl>
                                          <p:spTgt spid="6149"/>
                                        </p:tgtEl>
                                        <p:attrNameLst>
                                          <p:attrName>ppt_h</p:attrName>
                                        </p:attrNameLst>
                                      </p:cBhvr>
                                      <p:tavLst>
                                        <p:tav tm="0">
                                          <p:val>
                                            <p:fltVal val="0"/>
                                          </p:val>
                                        </p:tav>
                                        <p:tav tm="100000">
                                          <p:val>
                                            <p:strVal val="#ppt_h"/>
                                          </p:val>
                                        </p:tav>
                                      </p:tavLst>
                                    </p:anim>
                                    <p:animEffect transition="in" filter="fade">
                                      <p:cBhvr>
                                        <p:cTn id="36" dur="500"/>
                                        <p:tgtEl>
                                          <p:spTgt spid="6149"/>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150"/>
                                        </p:tgtEl>
                                        <p:attrNameLst>
                                          <p:attrName>style.visibility</p:attrName>
                                        </p:attrNameLst>
                                      </p:cBhvr>
                                      <p:to>
                                        <p:strVal val="visible"/>
                                      </p:to>
                                    </p:set>
                                    <p:animEffect transition="in" filter="dissolve">
                                      <p:cBhvr>
                                        <p:cTn id="41" dur="500"/>
                                        <p:tgtEl>
                                          <p:spTgt spid="615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6151"/>
                                        </p:tgtEl>
                                        <p:attrNameLst>
                                          <p:attrName>style.visibility</p:attrName>
                                        </p:attrNameLst>
                                      </p:cBhvr>
                                      <p:to>
                                        <p:strVal val="visible"/>
                                      </p:to>
                                    </p:set>
                                    <p:anim calcmode="lin" valueType="num">
                                      <p:cBhvr>
                                        <p:cTn id="46" dur="500" fill="hold"/>
                                        <p:tgtEl>
                                          <p:spTgt spid="6151"/>
                                        </p:tgtEl>
                                        <p:attrNameLst>
                                          <p:attrName>ppt_w</p:attrName>
                                        </p:attrNameLst>
                                      </p:cBhvr>
                                      <p:tavLst>
                                        <p:tav tm="0">
                                          <p:val>
                                            <p:fltVal val="0"/>
                                          </p:val>
                                        </p:tav>
                                        <p:tav tm="100000">
                                          <p:val>
                                            <p:strVal val="#ppt_w"/>
                                          </p:val>
                                        </p:tav>
                                      </p:tavLst>
                                    </p:anim>
                                    <p:anim calcmode="lin" valueType="num">
                                      <p:cBhvr>
                                        <p:cTn id="47" dur="500" fill="hold"/>
                                        <p:tgtEl>
                                          <p:spTgt spid="6151"/>
                                        </p:tgtEl>
                                        <p:attrNameLst>
                                          <p:attrName>ppt_h</p:attrName>
                                        </p:attrNameLst>
                                      </p:cBhvr>
                                      <p:tavLst>
                                        <p:tav tm="0">
                                          <p:val>
                                            <p:fltVal val="0"/>
                                          </p:val>
                                        </p:tav>
                                        <p:tav tm="100000">
                                          <p:val>
                                            <p:strVal val="#ppt_h"/>
                                          </p:val>
                                        </p:tav>
                                      </p:tavLst>
                                    </p:anim>
                                    <p:animEffect transition="in" filter="fade">
                                      <p:cBhvr>
                                        <p:cTn id="48"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9" grpId="0"/>
      <p:bldP spid="6150" grpId="0"/>
      <p:bldP spid="615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426</Words>
  <Application>Microsoft Office PowerPoint</Application>
  <PresentationFormat>On-screen Show (4:3)</PresentationFormat>
  <Paragraphs>158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verdana,sans-verdana,sans-serif</vt:lpstr>
      <vt:lpstr>Office Theme</vt:lpstr>
      <vt:lpstr>Text Structures</vt:lpstr>
      <vt:lpstr>Text Structure</vt:lpstr>
      <vt:lpstr>Sequence / Order of Importance</vt:lpstr>
      <vt:lpstr>PowerPoint Presentation</vt:lpstr>
      <vt:lpstr>Cause and Effect</vt:lpstr>
      <vt:lpstr>Cause and Effect Structured Text Signal Words:  therefore, as a result, in order to, because of, for these reasons, thus </vt:lpstr>
      <vt:lpstr>Problem and Solution</vt:lpstr>
      <vt:lpstr>Problem Solution Structured Text Signal Words: the problem is, one answer is, one challenge is</vt:lpstr>
      <vt:lpstr>Compare and Contrast</vt:lpstr>
      <vt:lpstr>Compare and Contrast Structured Text Signal Words: like, similar to, in contrast, although, on the other hand, unless</vt:lpstr>
      <vt:lpstr>Description</vt:lpstr>
      <vt:lpstr>Description Structured Text Signal Words:  for example, in particular, for instance, to illustrate, such as, most important</vt:lpstr>
      <vt:lpstr>Chronological</vt:lpstr>
      <vt:lpstr>Practice</vt:lpstr>
      <vt:lpstr>On a separate sheet of paper, fill in the chart as follows.</vt:lpstr>
      <vt:lpstr>1</vt:lpstr>
      <vt:lpstr>2</vt:lpstr>
      <vt:lpstr>3</vt:lpstr>
      <vt:lpstr>4</vt:lpstr>
      <vt:lpstr>PowerPoint Presentation</vt:lpstr>
      <vt:lpstr>6</vt:lpstr>
      <vt:lpstr>7</vt:lpstr>
      <vt:lpstr>8</vt:lpstr>
      <vt:lpstr>9</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sarmas</dc:creator>
  <cp:lastModifiedBy>jpiner</cp:lastModifiedBy>
  <cp:revision>36</cp:revision>
  <dcterms:created xsi:type="dcterms:W3CDTF">2013-02-06T18:06:01Z</dcterms:created>
  <dcterms:modified xsi:type="dcterms:W3CDTF">2017-01-31T14:51:20Z</dcterms:modified>
</cp:coreProperties>
</file>