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99CC00"/>
    <a:srgbClr val="00FF00"/>
    <a:srgbClr val="FF33CC"/>
    <a:srgbClr val="FF9999"/>
    <a:srgbClr val="C0C0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>
        <p:scale>
          <a:sx n="106" d="100"/>
          <a:sy n="106" d="100"/>
        </p:scale>
        <p:origin x="-612" y="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4539-6448-4B8C-A5EB-96DEBA4A8192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283D-FFF3-413D-B186-EF8C9E112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4539-6448-4B8C-A5EB-96DEBA4A8192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283D-FFF3-413D-B186-EF8C9E112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4539-6448-4B8C-A5EB-96DEBA4A8192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283D-FFF3-413D-B186-EF8C9E112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4539-6448-4B8C-A5EB-96DEBA4A8192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283D-FFF3-413D-B186-EF8C9E112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4539-6448-4B8C-A5EB-96DEBA4A8192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283D-FFF3-413D-B186-EF8C9E112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4539-6448-4B8C-A5EB-96DEBA4A8192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283D-FFF3-413D-B186-EF8C9E112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4539-6448-4B8C-A5EB-96DEBA4A8192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283D-FFF3-413D-B186-EF8C9E112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4539-6448-4B8C-A5EB-96DEBA4A8192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283D-FFF3-413D-B186-EF8C9E112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4539-6448-4B8C-A5EB-96DEBA4A8192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283D-FFF3-413D-B186-EF8C9E112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4539-6448-4B8C-A5EB-96DEBA4A8192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F283D-FFF3-413D-B186-EF8C9E112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4539-6448-4B8C-A5EB-96DEBA4A8192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0F283D-FFF3-413D-B186-EF8C9E112A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934539-6448-4B8C-A5EB-96DEBA4A8192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0F283D-FFF3-413D-B186-EF8C9E112AE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WHAT’S THE MATTER?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ELECTRONS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33CC"/>
          </a:solidFill>
        </p:spPr>
        <p:txBody>
          <a:bodyPr/>
          <a:lstStyle/>
          <a:p>
            <a:endParaRPr lang="en-US" sz="4400" dirty="0" smtClean="0"/>
          </a:p>
          <a:p>
            <a:r>
              <a:rPr lang="en-US" sz="4400" dirty="0" smtClean="0"/>
              <a:t>Have a negative (-) charge and orbit the nucleus of an atom.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1885485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pPr algn="ctr"/>
            <a:r>
              <a:rPr lang="en-US" dirty="0" smtClean="0"/>
              <a:t>COMPOUND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9CC00"/>
          </a:solidFill>
        </p:spPr>
        <p:txBody>
          <a:bodyPr/>
          <a:lstStyle/>
          <a:p>
            <a:r>
              <a:rPr lang="en-US" dirty="0" smtClean="0"/>
              <a:t>A substance made of 2 or more different elements chemically combined.</a:t>
            </a:r>
          </a:p>
          <a:p>
            <a:pPr marL="0" indent="0">
              <a:buNone/>
            </a:pPr>
            <a:r>
              <a:rPr lang="en-US" u="sng" dirty="0" smtClean="0"/>
              <a:t>Example:  </a:t>
            </a:r>
            <a:r>
              <a:rPr lang="en-US" dirty="0" smtClean="0"/>
              <a:t>A ring or bracelet made with a combination of gold and silver.</a:t>
            </a:r>
          </a:p>
          <a:p>
            <a:r>
              <a:rPr lang="en-US" dirty="0" smtClean="0"/>
              <a:t>A compound cannot be broken down by physical changes, only by chemical changes- water is still H2O as liquid, ice or water vapor.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40133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MOLECULE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96600"/>
          </a:solidFill>
        </p:spPr>
        <p:txBody>
          <a:bodyPr/>
          <a:lstStyle/>
          <a:p>
            <a:r>
              <a:rPr lang="en-US" dirty="0" smtClean="0"/>
              <a:t>A particle composed of 2 or more atoms.  It is the smallest unit that a substance can be broken down into and still be that substance.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marL="0" indent="0">
              <a:buNone/>
            </a:pPr>
            <a:r>
              <a:rPr lang="en-US" dirty="0" smtClean="0"/>
              <a:t>O2  OO- Oxygen              O3-OOO- Ozone</a:t>
            </a:r>
          </a:p>
        </p:txBody>
      </p:sp>
    </p:spTree>
    <p:extLst>
      <p:ext uri="{BB962C8B-B14F-4D97-AF65-F5344CB8AC3E}">
        <p14:creationId xmlns="" xmlns:p14="http://schemas.microsoft.com/office/powerpoint/2010/main" val="98726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pPr algn="ctr"/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endParaRPr lang="en-US" dirty="0" smtClean="0"/>
          </a:p>
          <a:p>
            <a:r>
              <a:rPr lang="en-US" sz="4400" dirty="0" smtClean="0"/>
              <a:t>Anything that has mass and takes up space(volume); exists as a solid, liquid, gas or plasma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0C0C0"/>
          </a:solidFill>
        </p:spPr>
        <p:txBody>
          <a:bodyPr>
            <a:normAutofit/>
          </a:bodyPr>
          <a:lstStyle/>
          <a:p>
            <a:r>
              <a:rPr lang="en-US" sz="4400" dirty="0" smtClean="0"/>
              <a:t>The amount of matter (or stuff) in something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400" dirty="0" smtClean="0"/>
              <a:t>The pull of gravity on an object’s mass </a:t>
            </a:r>
          </a:p>
          <a:p>
            <a:pPr>
              <a:buNone/>
            </a:pPr>
            <a:r>
              <a:rPr lang="en-US" sz="4400" dirty="0" smtClean="0"/>
              <a:t>Think:  Moon example</a:t>
            </a: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4400" dirty="0" smtClean="0"/>
              <a:t>The amount of space occupied by an object, region of space, etc.</a:t>
            </a: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4400" dirty="0" smtClean="0"/>
              <a:t>A pure substance that cannot be broken down into any other substances by chemical or physical means.</a:t>
            </a:r>
            <a:endParaRPr lang="en-US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US" dirty="0" smtClean="0"/>
              <a:t>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9999"/>
          </a:solidFill>
        </p:spPr>
        <p:txBody>
          <a:bodyPr>
            <a:normAutofit/>
          </a:bodyPr>
          <a:lstStyle/>
          <a:p>
            <a:r>
              <a:rPr lang="en-US" sz="4400" dirty="0" smtClean="0"/>
              <a:t>The basic/smallest particle from which all elements are made.  **The building blocks of matter.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PROTONS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400" dirty="0" smtClean="0"/>
              <a:t>+ positive charge, found in the nucleus of the atom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1417962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NEUTRONS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400" dirty="0" smtClean="0"/>
              <a:t>Have no charge and are found in the nucleus of the atom.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2277246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</TotalTime>
  <Words>232</Words>
  <Application>Microsoft Office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WHAT’S THE MATTER? VOCABULARY</vt:lpstr>
      <vt:lpstr>MATTER</vt:lpstr>
      <vt:lpstr>MASS</vt:lpstr>
      <vt:lpstr>WEIGHT</vt:lpstr>
      <vt:lpstr>VOLUME</vt:lpstr>
      <vt:lpstr>ELEMENT</vt:lpstr>
      <vt:lpstr>ATOM</vt:lpstr>
      <vt:lpstr>PROTONS</vt:lpstr>
      <vt:lpstr>NEUTRONS</vt:lpstr>
      <vt:lpstr>ELECTRONS</vt:lpstr>
      <vt:lpstr>COMPOUND</vt:lpstr>
      <vt:lpstr>MOLECULE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MATTER INTRODUCTORY VOCABULARY</dc:title>
  <dc:creator>sbaumgarten</dc:creator>
  <cp:lastModifiedBy>sbaumgarten</cp:lastModifiedBy>
  <cp:revision>12</cp:revision>
  <dcterms:created xsi:type="dcterms:W3CDTF">2013-09-04T14:29:42Z</dcterms:created>
  <dcterms:modified xsi:type="dcterms:W3CDTF">2014-09-02T15:16:07Z</dcterms:modified>
</cp:coreProperties>
</file>